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705" r:id="rId2"/>
    <p:sldMasterId id="2147483719" r:id="rId3"/>
  </p:sldMasterIdLst>
  <p:notesMasterIdLst>
    <p:notesMasterId r:id="rId20"/>
  </p:notesMasterIdLst>
  <p:handoutMasterIdLst>
    <p:handoutMasterId r:id="rId21"/>
  </p:handoutMasterIdLst>
  <p:sldIdLst>
    <p:sldId id="445" r:id="rId4"/>
    <p:sldId id="447" r:id="rId5"/>
    <p:sldId id="449" r:id="rId6"/>
    <p:sldId id="446" r:id="rId7"/>
    <p:sldId id="455" r:id="rId8"/>
    <p:sldId id="444" r:id="rId9"/>
    <p:sldId id="365" r:id="rId10"/>
    <p:sldId id="347" r:id="rId11"/>
    <p:sldId id="456" r:id="rId12"/>
    <p:sldId id="450" r:id="rId13"/>
    <p:sldId id="451" r:id="rId14"/>
    <p:sldId id="453" r:id="rId15"/>
    <p:sldId id="452" r:id="rId16"/>
    <p:sldId id="454" r:id="rId17"/>
    <p:sldId id="448" r:id="rId18"/>
    <p:sldId id="442" r:id="rId19"/>
  </p:sldIdLst>
  <p:sldSz cx="12192000" cy="6858000"/>
  <p:notesSz cx="7077075" cy="9363075"/>
  <p:defaultTextStyle>
    <a:defPPr>
      <a:defRPr lang="en-US"/>
    </a:defPPr>
    <a:lvl1pPr marL="0" algn="l" defTabSz="456724" rtl="0" eaLnBrk="1" latinLnBrk="0" hangingPunct="1">
      <a:defRPr sz="1800" kern="1200">
        <a:solidFill>
          <a:schemeClr val="tx1"/>
        </a:solidFill>
        <a:latin typeface="+mn-lt"/>
        <a:ea typeface="+mn-ea"/>
        <a:cs typeface="+mn-cs"/>
      </a:defRPr>
    </a:lvl1pPr>
    <a:lvl2pPr marL="456724" algn="l" defTabSz="456724" rtl="0" eaLnBrk="1" latinLnBrk="0" hangingPunct="1">
      <a:defRPr sz="1800" kern="1200">
        <a:solidFill>
          <a:schemeClr val="tx1"/>
        </a:solidFill>
        <a:latin typeface="+mn-lt"/>
        <a:ea typeface="+mn-ea"/>
        <a:cs typeface="+mn-cs"/>
      </a:defRPr>
    </a:lvl2pPr>
    <a:lvl3pPr marL="913441" algn="l" defTabSz="456724" rtl="0" eaLnBrk="1" latinLnBrk="0" hangingPunct="1">
      <a:defRPr sz="1800" kern="1200">
        <a:solidFill>
          <a:schemeClr val="tx1"/>
        </a:solidFill>
        <a:latin typeface="+mn-lt"/>
        <a:ea typeface="+mn-ea"/>
        <a:cs typeface="+mn-cs"/>
      </a:defRPr>
    </a:lvl3pPr>
    <a:lvl4pPr marL="1370158" algn="l" defTabSz="456724" rtl="0" eaLnBrk="1" latinLnBrk="0" hangingPunct="1">
      <a:defRPr sz="1800" kern="1200">
        <a:solidFill>
          <a:schemeClr val="tx1"/>
        </a:solidFill>
        <a:latin typeface="+mn-lt"/>
        <a:ea typeface="+mn-ea"/>
        <a:cs typeface="+mn-cs"/>
      </a:defRPr>
    </a:lvl4pPr>
    <a:lvl5pPr marL="1826882" algn="l" defTabSz="456724" rtl="0" eaLnBrk="1" latinLnBrk="0" hangingPunct="1">
      <a:defRPr sz="1800" kern="1200">
        <a:solidFill>
          <a:schemeClr val="tx1"/>
        </a:solidFill>
        <a:latin typeface="+mn-lt"/>
        <a:ea typeface="+mn-ea"/>
        <a:cs typeface="+mn-cs"/>
      </a:defRPr>
    </a:lvl5pPr>
    <a:lvl6pPr marL="2283599" algn="l" defTabSz="456724" rtl="0" eaLnBrk="1" latinLnBrk="0" hangingPunct="1">
      <a:defRPr sz="1800" kern="1200">
        <a:solidFill>
          <a:schemeClr val="tx1"/>
        </a:solidFill>
        <a:latin typeface="+mn-lt"/>
        <a:ea typeface="+mn-ea"/>
        <a:cs typeface="+mn-cs"/>
      </a:defRPr>
    </a:lvl6pPr>
    <a:lvl7pPr marL="2740320" algn="l" defTabSz="456724" rtl="0" eaLnBrk="1" latinLnBrk="0" hangingPunct="1">
      <a:defRPr sz="1800" kern="1200">
        <a:solidFill>
          <a:schemeClr val="tx1"/>
        </a:solidFill>
        <a:latin typeface="+mn-lt"/>
        <a:ea typeface="+mn-ea"/>
        <a:cs typeface="+mn-cs"/>
      </a:defRPr>
    </a:lvl7pPr>
    <a:lvl8pPr marL="3197040" algn="l" defTabSz="456724" rtl="0" eaLnBrk="1" latinLnBrk="0" hangingPunct="1">
      <a:defRPr sz="1800" kern="1200">
        <a:solidFill>
          <a:schemeClr val="tx1"/>
        </a:solidFill>
        <a:latin typeface="+mn-lt"/>
        <a:ea typeface="+mn-ea"/>
        <a:cs typeface="+mn-cs"/>
      </a:defRPr>
    </a:lvl8pPr>
    <a:lvl9pPr marL="3653762" algn="l" defTabSz="456724"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2064" userDrawn="1">
          <p15:clr>
            <a:srgbClr val="A4A3A4"/>
          </p15:clr>
        </p15:guide>
        <p15:guide id="2" orient="horz" pos="3744"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97F6"/>
    <a:srgbClr val="807AFB"/>
    <a:srgbClr val="916CFE"/>
    <a:srgbClr val="6C89F9"/>
    <a:srgbClr val="A6A6A5"/>
    <a:srgbClr val="7E7E80"/>
    <a:srgbClr val="58A8FB"/>
    <a:srgbClr val="F8F8F8"/>
    <a:srgbClr val="DAD8DB"/>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3" autoAdjust="0"/>
    <p:restoredTop sz="94621" autoAdjust="0"/>
  </p:normalViewPr>
  <p:slideViewPr>
    <p:cSldViewPr snapToGrid="0">
      <p:cViewPr>
        <p:scale>
          <a:sx n="81" d="100"/>
          <a:sy n="81" d="100"/>
        </p:scale>
        <p:origin x="-96" y="-570"/>
      </p:cViewPr>
      <p:guideLst>
        <p:guide orient="horz" pos="3744"/>
        <p:guide pos="2064"/>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CD0720FD-18BB-4279-BACF-9402DDEB08C4}" type="datetimeFigureOut">
              <a:rPr lang="en-US" smtClean="0"/>
              <a:t>3/13/2021</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C56C4A7D-9EA9-497E-9C05-F79169AC99FB}" type="slidenum">
              <a:rPr lang="en-US" smtClean="0"/>
              <a:t>‹#›</a:t>
            </a:fld>
            <a:endParaRPr lang="en-US"/>
          </a:p>
        </p:txBody>
      </p:sp>
    </p:spTree>
    <p:extLst>
      <p:ext uri="{BB962C8B-B14F-4D97-AF65-F5344CB8AC3E}">
        <p14:creationId xmlns:p14="http://schemas.microsoft.com/office/powerpoint/2010/main" val="2152016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B5604368-1E9E-3142-87EF-54AB228ACD12}" type="datetimeFigureOut">
              <a:rPr lang="en-US" smtClean="0"/>
              <a:t>3/13/2021</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7AA822D5-0D28-634B-AE3A-5888D229EAD2}" type="slidenum">
              <a:rPr lang="en-US" smtClean="0"/>
              <a:t>‹#›</a:t>
            </a:fld>
            <a:endParaRPr lang="en-US"/>
          </a:p>
        </p:txBody>
      </p:sp>
    </p:spTree>
    <p:extLst>
      <p:ext uri="{BB962C8B-B14F-4D97-AF65-F5344CB8AC3E}">
        <p14:creationId xmlns:p14="http://schemas.microsoft.com/office/powerpoint/2010/main" val="3546853022"/>
      </p:ext>
    </p:extLst>
  </p:cSld>
  <p:clrMap bg1="lt1" tx1="dk1" bg2="lt2" tx2="dk2" accent1="accent1" accent2="accent2" accent3="accent3" accent4="accent4" accent5="accent5" accent6="accent6" hlink="hlink" folHlink="folHlink"/>
  <p:notesStyle>
    <a:lvl1pPr marL="0" algn="l" defTabSz="1217799" rtl="0" eaLnBrk="1" latinLnBrk="0" hangingPunct="1">
      <a:defRPr sz="1600" kern="1200">
        <a:solidFill>
          <a:schemeClr val="tx1"/>
        </a:solidFill>
        <a:latin typeface="+mn-lt"/>
        <a:ea typeface="+mn-ea"/>
        <a:cs typeface="+mn-cs"/>
      </a:defRPr>
    </a:lvl1pPr>
    <a:lvl2pPr marL="608902" algn="l" defTabSz="1217799" rtl="0" eaLnBrk="1" latinLnBrk="0" hangingPunct="1">
      <a:defRPr sz="1600" kern="1200">
        <a:solidFill>
          <a:schemeClr val="tx1"/>
        </a:solidFill>
        <a:latin typeface="+mn-lt"/>
        <a:ea typeface="+mn-ea"/>
        <a:cs typeface="+mn-cs"/>
      </a:defRPr>
    </a:lvl2pPr>
    <a:lvl3pPr marL="1217799" algn="l" defTabSz="1217799" rtl="0" eaLnBrk="1" latinLnBrk="0" hangingPunct="1">
      <a:defRPr sz="1600" kern="1200">
        <a:solidFill>
          <a:schemeClr val="tx1"/>
        </a:solidFill>
        <a:latin typeface="+mn-lt"/>
        <a:ea typeface="+mn-ea"/>
        <a:cs typeface="+mn-cs"/>
      </a:defRPr>
    </a:lvl3pPr>
    <a:lvl4pPr marL="1826700" algn="l" defTabSz="1217799" rtl="0" eaLnBrk="1" latinLnBrk="0" hangingPunct="1">
      <a:defRPr sz="1600" kern="1200">
        <a:solidFill>
          <a:schemeClr val="tx1"/>
        </a:solidFill>
        <a:latin typeface="+mn-lt"/>
        <a:ea typeface="+mn-ea"/>
        <a:cs typeface="+mn-cs"/>
      </a:defRPr>
    </a:lvl4pPr>
    <a:lvl5pPr marL="2435600" algn="l" defTabSz="1217799" rtl="0" eaLnBrk="1" latinLnBrk="0" hangingPunct="1">
      <a:defRPr sz="1600" kern="1200">
        <a:solidFill>
          <a:schemeClr val="tx1"/>
        </a:solidFill>
        <a:latin typeface="+mn-lt"/>
        <a:ea typeface="+mn-ea"/>
        <a:cs typeface="+mn-cs"/>
      </a:defRPr>
    </a:lvl5pPr>
    <a:lvl6pPr marL="3044497" algn="l" defTabSz="1217799" rtl="0" eaLnBrk="1" latinLnBrk="0" hangingPunct="1">
      <a:defRPr sz="1600" kern="1200">
        <a:solidFill>
          <a:schemeClr val="tx1"/>
        </a:solidFill>
        <a:latin typeface="+mn-lt"/>
        <a:ea typeface="+mn-ea"/>
        <a:cs typeface="+mn-cs"/>
      </a:defRPr>
    </a:lvl6pPr>
    <a:lvl7pPr marL="3653399" algn="l" defTabSz="1217799" rtl="0" eaLnBrk="1" latinLnBrk="0" hangingPunct="1">
      <a:defRPr sz="1600" kern="1200">
        <a:solidFill>
          <a:schemeClr val="tx1"/>
        </a:solidFill>
        <a:latin typeface="+mn-lt"/>
        <a:ea typeface="+mn-ea"/>
        <a:cs typeface="+mn-cs"/>
      </a:defRPr>
    </a:lvl7pPr>
    <a:lvl8pPr marL="4262293" algn="l" defTabSz="1217799" rtl="0" eaLnBrk="1" latinLnBrk="0" hangingPunct="1">
      <a:defRPr sz="1600" kern="1200">
        <a:solidFill>
          <a:schemeClr val="tx1"/>
        </a:solidFill>
        <a:latin typeface="+mn-lt"/>
        <a:ea typeface="+mn-ea"/>
        <a:cs typeface="+mn-cs"/>
      </a:defRPr>
    </a:lvl8pPr>
    <a:lvl9pPr marL="4871195" algn="l" defTabSz="1217799"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23925" eaLnBrk="0" hangingPunct="0">
              <a:spcBef>
                <a:spcPct val="30000"/>
              </a:spcBef>
              <a:defRPr sz="1200">
                <a:solidFill>
                  <a:schemeClr val="tx1"/>
                </a:solidFill>
                <a:latin typeface="Arial" charset="0"/>
              </a:defRPr>
            </a:lvl1pPr>
            <a:lvl2pPr marL="741363" indent="-284163" algn="l" defTabSz="923925" eaLnBrk="0" hangingPunct="0">
              <a:spcBef>
                <a:spcPct val="30000"/>
              </a:spcBef>
              <a:defRPr sz="1200">
                <a:solidFill>
                  <a:schemeClr val="tx1"/>
                </a:solidFill>
                <a:latin typeface="Arial" charset="0"/>
              </a:defRPr>
            </a:lvl2pPr>
            <a:lvl3pPr marL="1141413" indent="-227013" algn="l" defTabSz="923925" eaLnBrk="0" hangingPunct="0">
              <a:spcBef>
                <a:spcPct val="30000"/>
              </a:spcBef>
              <a:defRPr sz="1200">
                <a:solidFill>
                  <a:schemeClr val="tx1"/>
                </a:solidFill>
                <a:latin typeface="Arial" charset="0"/>
              </a:defRPr>
            </a:lvl3pPr>
            <a:lvl4pPr marL="1597025" indent="-227013" algn="l" defTabSz="923925" eaLnBrk="0" hangingPunct="0">
              <a:spcBef>
                <a:spcPct val="30000"/>
              </a:spcBef>
              <a:defRPr sz="1200">
                <a:solidFill>
                  <a:schemeClr val="tx1"/>
                </a:solidFill>
                <a:latin typeface="Arial" charset="0"/>
              </a:defRPr>
            </a:lvl4pPr>
            <a:lvl5pPr marL="2055813" indent="-227013" algn="l" defTabSz="923925" eaLnBrk="0" hangingPunct="0">
              <a:spcBef>
                <a:spcPct val="30000"/>
              </a:spcBef>
              <a:defRPr sz="1200">
                <a:solidFill>
                  <a:schemeClr val="tx1"/>
                </a:solidFill>
                <a:latin typeface="Arial" charset="0"/>
              </a:defRPr>
            </a:lvl5pPr>
            <a:lvl6pPr marL="2513013" indent="-227013" defTabSz="923925" eaLnBrk="0" fontAlgn="base" hangingPunct="0">
              <a:spcBef>
                <a:spcPct val="30000"/>
              </a:spcBef>
              <a:spcAft>
                <a:spcPct val="0"/>
              </a:spcAft>
              <a:defRPr sz="1200">
                <a:solidFill>
                  <a:schemeClr val="tx1"/>
                </a:solidFill>
                <a:latin typeface="Arial" charset="0"/>
              </a:defRPr>
            </a:lvl6pPr>
            <a:lvl7pPr marL="2970213" indent="-227013" defTabSz="923925" eaLnBrk="0" fontAlgn="base" hangingPunct="0">
              <a:spcBef>
                <a:spcPct val="30000"/>
              </a:spcBef>
              <a:spcAft>
                <a:spcPct val="0"/>
              </a:spcAft>
              <a:defRPr sz="1200">
                <a:solidFill>
                  <a:schemeClr val="tx1"/>
                </a:solidFill>
                <a:latin typeface="Arial" charset="0"/>
              </a:defRPr>
            </a:lvl7pPr>
            <a:lvl8pPr marL="3427413" indent="-227013" defTabSz="923925" eaLnBrk="0" fontAlgn="base" hangingPunct="0">
              <a:spcBef>
                <a:spcPct val="30000"/>
              </a:spcBef>
              <a:spcAft>
                <a:spcPct val="0"/>
              </a:spcAft>
              <a:defRPr sz="1200">
                <a:solidFill>
                  <a:schemeClr val="tx1"/>
                </a:solidFill>
                <a:latin typeface="Arial" charset="0"/>
              </a:defRPr>
            </a:lvl8pPr>
            <a:lvl9pPr marL="3884613" indent="-227013" defTabSz="9239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B002CA8-14AD-48A6-87CF-1FC368A7CC91}" type="slidenum">
              <a:rPr lang="en-GB" altLang="en-US" smtClean="0"/>
              <a:pPr algn="r" eaLnBrk="1" hangingPunct="1">
                <a:spcBef>
                  <a:spcPct val="0"/>
                </a:spcBef>
              </a:pPr>
              <a:t>6</a:t>
            </a:fld>
            <a:endParaRPr lang="en-GB" altLang="en-US" smtClean="0"/>
          </a:p>
        </p:txBody>
      </p:sp>
      <p:sp>
        <p:nvSpPr>
          <p:cNvPr id="19459" name="Rectangle 2"/>
          <p:cNvSpPr>
            <a:spLocks noGrp="1" noRot="1" noChangeAspect="1" noChangeArrowheads="1" noTextEdit="1"/>
          </p:cNvSpPr>
          <p:nvPr>
            <p:ph type="sldImg"/>
          </p:nvPr>
        </p:nvSpPr>
        <p:spPr>
          <a:xfrm>
            <a:off x="420688" y="703263"/>
            <a:ext cx="6237287" cy="3509962"/>
          </a:xfrm>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A053-9E28-4D4C-B446-3C2814735BD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114410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6724" indent="0" algn="ctr">
              <a:buNone/>
              <a:defRPr sz="2000"/>
            </a:lvl2pPr>
            <a:lvl3pPr marL="913441" indent="0" algn="ctr">
              <a:buNone/>
              <a:defRPr sz="1800"/>
            </a:lvl3pPr>
            <a:lvl4pPr marL="1370158" indent="0" algn="ctr">
              <a:buNone/>
              <a:defRPr sz="1600"/>
            </a:lvl4pPr>
            <a:lvl5pPr marL="1826882" indent="0" algn="ctr">
              <a:buNone/>
              <a:defRPr sz="1600"/>
            </a:lvl5pPr>
            <a:lvl6pPr marL="2283599" indent="0" algn="ctr">
              <a:buNone/>
              <a:defRPr sz="1600"/>
            </a:lvl6pPr>
            <a:lvl7pPr marL="2740320" indent="0" algn="ctr">
              <a:buNone/>
              <a:defRPr sz="1600"/>
            </a:lvl7pPr>
            <a:lvl8pPr marL="3197040" indent="0" algn="ctr">
              <a:buNone/>
              <a:defRPr sz="1600"/>
            </a:lvl8pPr>
            <a:lvl9pPr marL="3653762"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1153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3079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70562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389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4_Vertical Title and Tex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5" y="-1"/>
            <a:ext cx="6499499" cy="6858000"/>
          </a:xfrm>
          <a:custGeom>
            <a:avLst/>
            <a:gdLst>
              <a:gd name="connsiteX0" fmla="*/ 5149493 w 6499498"/>
              <a:gd name="connsiteY0" fmla="*/ 2461359 h 6858000"/>
              <a:gd name="connsiteX1" fmla="*/ 6499498 w 6499498"/>
              <a:gd name="connsiteY1" fmla="*/ 4067521 h 6858000"/>
              <a:gd name="connsiteX2" fmla="*/ 3179539 w 6499498"/>
              <a:gd name="connsiteY2" fmla="*/ 6858000 h 6858000"/>
              <a:gd name="connsiteX3" fmla="*/ 0 w 6499498"/>
              <a:gd name="connsiteY3" fmla="*/ 6858000 h 6858000"/>
              <a:gd name="connsiteX4" fmla="*/ 0 w 6499498"/>
              <a:gd name="connsiteY4" fmla="*/ 6789592 h 6858000"/>
              <a:gd name="connsiteX5" fmla="*/ 2658865 w 6499498"/>
              <a:gd name="connsiteY5" fmla="*/ 0 h 6858000"/>
              <a:gd name="connsiteX6" fmla="*/ 5507794 w 6499498"/>
              <a:gd name="connsiteY6" fmla="*/ 0 h 6858000"/>
              <a:gd name="connsiteX7" fmla="*/ 6435984 w 6499498"/>
              <a:gd name="connsiteY7" fmla="*/ 1104310 h 6858000"/>
              <a:gd name="connsiteX8" fmla="*/ 0 w 6499498"/>
              <a:gd name="connsiteY8" fmla="*/ 6513860 h 6858000"/>
              <a:gd name="connsiteX9" fmla="*/ 0 w 6499498"/>
              <a:gd name="connsiteY9" fmla="*/ 223481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99498" h="6858000">
                <a:moveTo>
                  <a:pt x="5149493" y="2461359"/>
                </a:moveTo>
                <a:lnTo>
                  <a:pt x="6499498" y="4067521"/>
                </a:lnTo>
                <a:lnTo>
                  <a:pt x="3179539" y="6858000"/>
                </a:lnTo>
                <a:lnTo>
                  <a:pt x="0" y="6858000"/>
                </a:lnTo>
                <a:lnTo>
                  <a:pt x="0" y="6789592"/>
                </a:lnTo>
                <a:close/>
                <a:moveTo>
                  <a:pt x="2658865" y="0"/>
                </a:moveTo>
                <a:lnTo>
                  <a:pt x="5507794" y="0"/>
                </a:lnTo>
                <a:lnTo>
                  <a:pt x="6435984" y="1104310"/>
                </a:lnTo>
                <a:lnTo>
                  <a:pt x="0" y="6513860"/>
                </a:lnTo>
                <a:lnTo>
                  <a:pt x="0" y="2234819"/>
                </a:lnTo>
                <a:close/>
              </a:path>
            </a:pathLst>
          </a:custGeom>
          <a:solidFill>
            <a:schemeClr val="bg1">
              <a:lumMod val="95000"/>
            </a:schemeClr>
          </a:solidFill>
          <a:ln>
            <a:noFill/>
          </a:ln>
        </p:spPr>
        <p:txBody>
          <a:bodyPr wrap="square">
            <a:noAutofit/>
          </a:bodyPr>
          <a:lstStyle/>
          <a:p>
            <a:endParaRPr lang="en-US"/>
          </a:p>
        </p:txBody>
      </p:sp>
    </p:spTree>
    <p:extLst>
      <p:ext uri="{BB962C8B-B14F-4D97-AF65-F5344CB8AC3E}">
        <p14:creationId xmlns:p14="http://schemas.microsoft.com/office/powerpoint/2010/main" val="218789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9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6354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0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8329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13" y="1122364"/>
            <a:ext cx="9144001"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13" y="3602038"/>
            <a:ext cx="9144001" cy="1655762"/>
          </a:xfrm>
        </p:spPr>
        <p:txBody>
          <a:bodyPr/>
          <a:lstStyle>
            <a:lvl1pPr marL="0" indent="0" algn="ctr">
              <a:buNone/>
              <a:defRPr sz="2400"/>
            </a:lvl1pPr>
            <a:lvl2pPr marL="455947" indent="0" algn="ctr">
              <a:buNone/>
              <a:defRPr sz="2000"/>
            </a:lvl2pPr>
            <a:lvl3pPr marL="911888" indent="0" algn="ctr">
              <a:buNone/>
              <a:defRPr sz="1800"/>
            </a:lvl3pPr>
            <a:lvl4pPr marL="1367835" indent="0" algn="ctr">
              <a:buNone/>
              <a:defRPr sz="1600"/>
            </a:lvl4pPr>
            <a:lvl5pPr marL="1823774" indent="0" algn="ctr">
              <a:buNone/>
              <a:defRPr sz="1600"/>
            </a:lvl5pPr>
            <a:lvl6pPr marL="2279721" indent="0" algn="ctr">
              <a:buNone/>
              <a:defRPr sz="1600"/>
            </a:lvl6pPr>
            <a:lvl7pPr marL="2735665" indent="0" algn="ctr">
              <a:buNone/>
              <a:defRPr sz="1600"/>
            </a:lvl7pPr>
            <a:lvl8pPr marL="3191608" indent="0" algn="ctr">
              <a:buNone/>
              <a:defRPr sz="1600"/>
            </a:lvl8pPr>
            <a:lvl9pPr marL="364755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D910EF-9F0A-417A-951E-A2AF9D1DB3A0}"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Segoe UI"/>
            </a:endParaRPr>
          </a:p>
        </p:txBody>
      </p:sp>
      <p:sp>
        <p:nvSpPr>
          <p:cNvPr id="6" name="Slide Number Placeholder 5"/>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2676385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DC1642-E810-4C74-9561-4440BA0F2242}"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Segoe UI"/>
            </a:endParaRPr>
          </a:p>
        </p:txBody>
      </p:sp>
      <p:sp>
        <p:nvSpPr>
          <p:cNvPr id="6" name="Slide Number Placeholder 5"/>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3249850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5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3" y="4589475"/>
            <a:ext cx="10515600" cy="1500187"/>
          </a:xfrm>
        </p:spPr>
        <p:txBody>
          <a:bodyPr/>
          <a:lstStyle>
            <a:lvl1pPr marL="0" indent="0">
              <a:buNone/>
              <a:defRPr sz="2400">
                <a:solidFill>
                  <a:schemeClr val="tx1">
                    <a:tint val="75000"/>
                  </a:schemeClr>
                </a:solidFill>
              </a:defRPr>
            </a:lvl1pPr>
            <a:lvl2pPr marL="455947" indent="0">
              <a:buNone/>
              <a:defRPr sz="2000">
                <a:solidFill>
                  <a:schemeClr val="tx1">
                    <a:tint val="75000"/>
                  </a:schemeClr>
                </a:solidFill>
              </a:defRPr>
            </a:lvl2pPr>
            <a:lvl3pPr marL="911888" indent="0">
              <a:buNone/>
              <a:defRPr sz="1800">
                <a:solidFill>
                  <a:schemeClr val="tx1">
                    <a:tint val="75000"/>
                  </a:schemeClr>
                </a:solidFill>
              </a:defRPr>
            </a:lvl3pPr>
            <a:lvl4pPr marL="1367835" indent="0">
              <a:buNone/>
              <a:defRPr sz="1600">
                <a:solidFill>
                  <a:schemeClr val="tx1">
                    <a:tint val="75000"/>
                  </a:schemeClr>
                </a:solidFill>
              </a:defRPr>
            </a:lvl4pPr>
            <a:lvl5pPr marL="1823774" indent="0">
              <a:buNone/>
              <a:defRPr sz="1600">
                <a:solidFill>
                  <a:schemeClr val="tx1">
                    <a:tint val="75000"/>
                  </a:schemeClr>
                </a:solidFill>
              </a:defRPr>
            </a:lvl5pPr>
            <a:lvl6pPr marL="2279721" indent="0">
              <a:buNone/>
              <a:defRPr sz="1600">
                <a:solidFill>
                  <a:schemeClr val="tx1">
                    <a:tint val="75000"/>
                  </a:schemeClr>
                </a:solidFill>
              </a:defRPr>
            </a:lvl6pPr>
            <a:lvl7pPr marL="2735665" indent="0">
              <a:buNone/>
              <a:defRPr sz="1600">
                <a:solidFill>
                  <a:schemeClr val="tx1">
                    <a:tint val="75000"/>
                  </a:schemeClr>
                </a:solidFill>
              </a:defRPr>
            </a:lvl7pPr>
            <a:lvl8pPr marL="3191608" indent="0">
              <a:buNone/>
              <a:defRPr sz="1600">
                <a:solidFill>
                  <a:schemeClr val="tx1">
                    <a:tint val="75000"/>
                  </a:schemeClr>
                </a:solidFill>
              </a:defRPr>
            </a:lvl8pPr>
            <a:lvl9pPr marL="3647553"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FE92A7-9571-454C-B30A-D5946E531557}"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Segoe UI"/>
            </a:endParaRPr>
          </a:p>
        </p:txBody>
      </p:sp>
      <p:sp>
        <p:nvSpPr>
          <p:cNvPr id="6" name="Slide Number Placeholder 5"/>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3932460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6CFAED-0E87-4292-9E11-A5B5DF480B0D}"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Segoe UI"/>
            </a:endParaRPr>
          </a:p>
        </p:txBody>
      </p:sp>
      <p:sp>
        <p:nvSpPr>
          <p:cNvPr id="7" name="Slide Number Placeholder 6"/>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153980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89880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90"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8" y="1681163"/>
            <a:ext cx="5157787" cy="823912"/>
          </a:xfrm>
        </p:spPr>
        <p:txBody>
          <a:bodyPr anchor="b"/>
          <a:lstStyle>
            <a:lvl1pPr marL="0" indent="0">
              <a:buNone/>
              <a:defRPr sz="2400" b="1"/>
            </a:lvl1pPr>
            <a:lvl2pPr marL="455947" indent="0">
              <a:buNone/>
              <a:defRPr sz="2000" b="1"/>
            </a:lvl2pPr>
            <a:lvl3pPr marL="911888" indent="0">
              <a:buNone/>
              <a:defRPr sz="1800" b="1"/>
            </a:lvl3pPr>
            <a:lvl4pPr marL="1367835" indent="0">
              <a:buNone/>
              <a:defRPr sz="1600" b="1"/>
            </a:lvl4pPr>
            <a:lvl5pPr marL="1823774" indent="0">
              <a:buNone/>
              <a:defRPr sz="1600" b="1"/>
            </a:lvl5pPr>
            <a:lvl6pPr marL="2279721" indent="0">
              <a:buNone/>
              <a:defRPr sz="1600" b="1"/>
            </a:lvl6pPr>
            <a:lvl7pPr marL="2735665" indent="0">
              <a:buNone/>
              <a:defRPr sz="1600" b="1"/>
            </a:lvl7pPr>
            <a:lvl8pPr marL="3191608" indent="0">
              <a:buNone/>
              <a:defRPr sz="1600" b="1"/>
            </a:lvl8pPr>
            <a:lvl9pPr marL="3647553" indent="0">
              <a:buNone/>
              <a:defRPr sz="1600" b="1"/>
            </a:lvl9pPr>
          </a:lstStyle>
          <a:p>
            <a:pPr lvl="0"/>
            <a:r>
              <a:rPr lang="en-US"/>
              <a:t>Edit Master text styles</a:t>
            </a:r>
          </a:p>
        </p:txBody>
      </p:sp>
      <p:sp>
        <p:nvSpPr>
          <p:cNvPr id="4" name="Content Placeholder 3"/>
          <p:cNvSpPr>
            <a:spLocks noGrp="1"/>
          </p:cNvSpPr>
          <p:nvPr>
            <p:ph sz="half" idx="2"/>
          </p:nvPr>
        </p:nvSpPr>
        <p:spPr>
          <a:xfrm>
            <a:off x="83979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5947" indent="0">
              <a:buNone/>
              <a:defRPr sz="2000" b="1"/>
            </a:lvl2pPr>
            <a:lvl3pPr marL="911888" indent="0">
              <a:buNone/>
              <a:defRPr sz="1800" b="1"/>
            </a:lvl3pPr>
            <a:lvl4pPr marL="1367835" indent="0">
              <a:buNone/>
              <a:defRPr sz="1600" b="1"/>
            </a:lvl4pPr>
            <a:lvl5pPr marL="1823774" indent="0">
              <a:buNone/>
              <a:defRPr sz="1600" b="1"/>
            </a:lvl5pPr>
            <a:lvl6pPr marL="2279721" indent="0">
              <a:buNone/>
              <a:defRPr sz="1600" b="1"/>
            </a:lvl6pPr>
            <a:lvl7pPr marL="2735665" indent="0">
              <a:buNone/>
              <a:defRPr sz="1600" b="1"/>
            </a:lvl7pPr>
            <a:lvl8pPr marL="3191608" indent="0">
              <a:buNone/>
              <a:defRPr sz="1600" b="1"/>
            </a:lvl8pPr>
            <a:lvl9pPr marL="3647553"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CB87A1-BEF3-4E5B-9278-3777A9838CB9}"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Segoe UI"/>
            </a:endParaRPr>
          </a:p>
        </p:txBody>
      </p:sp>
      <p:sp>
        <p:nvSpPr>
          <p:cNvPr id="9" name="Slide Number Placeholder 8"/>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3052495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8BCDF-7ACC-4D5B-9919-DBEC4D16E65F}"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Segoe UI"/>
            </a:endParaRPr>
          </a:p>
        </p:txBody>
      </p:sp>
      <p:sp>
        <p:nvSpPr>
          <p:cNvPr id="5" name="Slide Number Placeholder 4"/>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418505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5619A-4927-4BB4-A90C-897AD19685EB}"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Segoe UI"/>
            </a:endParaRPr>
          </a:p>
        </p:txBody>
      </p:sp>
      <p:sp>
        <p:nvSpPr>
          <p:cNvPr id="4" name="Slide Number Placeholder 3"/>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678976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800" y="457201"/>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3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800" y="2057400"/>
            <a:ext cx="3932237" cy="3811588"/>
          </a:xfrm>
        </p:spPr>
        <p:txBody>
          <a:bodyPr/>
          <a:lstStyle>
            <a:lvl1pPr marL="0" indent="0">
              <a:buNone/>
              <a:defRPr sz="1600"/>
            </a:lvl1pPr>
            <a:lvl2pPr marL="455947" indent="0">
              <a:buNone/>
              <a:defRPr sz="1400"/>
            </a:lvl2pPr>
            <a:lvl3pPr marL="911888" indent="0">
              <a:buNone/>
              <a:defRPr sz="1200"/>
            </a:lvl3pPr>
            <a:lvl4pPr marL="1367835" indent="0">
              <a:buNone/>
              <a:defRPr sz="1000"/>
            </a:lvl4pPr>
            <a:lvl5pPr marL="1823774" indent="0">
              <a:buNone/>
              <a:defRPr sz="1000"/>
            </a:lvl5pPr>
            <a:lvl6pPr marL="2279721" indent="0">
              <a:buNone/>
              <a:defRPr sz="1000"/>
            </a:lvl6pPr>
            <a:lvl7pPr marL="2735665" indent="0">
              <a:buNone/>
              <a:defRPr sz="1000"/>
            </a:lvl7pPr>
            <a:lvl8pPr marL="3191608" indent="0">
              <a:buNone/>
              <a:defRPr sz="1000"/>
            </a:lvl8pPr>
            <a:lvl9pPr marL="364755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4C133A-E823-49E3-B7C9-0F95D2989DEA}"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Segoe UI"/>
            </a:endParaRPr>
          </a:p>
        </p:txBody>
      </p:sp>
      <p:sp>
        <p:nvSpPr>
          <p:cNvPr id="7" name="Slide Number Placeholder 6"/>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19804487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800" y="457201"/>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37"/>
            <a:ext cx="6172200" cy="4873625"/>
          </a:xfrm>
        </p:spPr>
        <p:txBody>
          <a:bodyPr/>
          <a:lstStyle>
            <a:lvl1pPr marL="0" indent="0">
              <a:buNone/>
              <a:defRPr sz="3200"/>
            </a:lvl1pPr>
            <a:lvl2pPr marL="455947" indent="0">
              <a:buNone/>
              <a:defRPr sz="2800"/>
            </a:lvl2pPr>
            <a:lvl3pPr marL="911888" indent="0">
              <a:buNone/>
              <a:defRPr sz="2400"/>
            </a:lvl3pPr>
            <a:lvl4pPr marL="1367835" indent="0">
              <a:buNone/>
              <a:defRPr sz="2000"/>
            </a:lvl4pPr>
            <a:lvl5pPr marL="1823774" indent="0">
              <a:buNone/>
              <a:defRPr sz="2000"/>
            </a:lvl5pPr>
            <a:lvl6pPr marL="2279721" indent="0">
              <a:buNone/>
              <a:defRPr sz="2000"/>
            </a:lvl6pPr>
            <a:lvl7pPr marL="2735665" indent="0">
              <a:buNone/>
              <a:defRPr sz="2000"/>
            </a:lvl7pPr>
            <a:lvl8pPr marL="3191608" indent="0">
              <a:buNone/>
              <a:defRPr sz="2000"/>
            </a:lvl8pPr>
            <a:lvl9pPr marL="3647553" indent="0">
              <a:buNone/>
              <a:defRPr sz="2000"/>
            </a:lvl9pPr>
          </a:lstStyle>
          <a:p>
            <a:endParaRPr lang="en-US"/>
          </a:p>
        </p:txBody>
      </p:sp>
      <p:sp>
        <p:nvSpPr>
          <p:cNvPr id="4" name="Text Placeholder 3"/>
          <p:cNvSpPr>
            <a:spLocks noGrp="1"/>
          </p:cNvSpPr>
          <p:nvPr>
            <p:ph type="body" sz="half" idx="2"/>
          </p:nvPr>
        </p:nvSpPr>
        <p:spPr>
          <a:xfrm>
            <a:off x="839800" y="2057400"/>
            <a:ext cx="3932237" cy="3811588"/>
          </a:xfrm>
        </p:spPr>
        <p:txBody>
          <a:bodyPr/>
          <a:lstStyle>
            <a:lvl1pPr marL="0" indent="0">
              <a:buNone/>
              <a:defRPr sz="1600"/>
            </a:lvl1pPr>
            <a:lvl2pPr marL="455947" indent="0">
              <a:buNone/>
              <a:defRPr sz="1400"/>
            </a:lvl2pPr>
            <a:lvl3pPr marL="911888" indent="0">
              <a:buNone/>
              <a:defRPr sz="1200"/>
            </a:lvl3pPr>
            <a:lvl4pPr marL="1367835" indent="0">
              <a:buNone/>
              <a:defRPr sz="1000"/>
            </a:lvl4pPr>
            <a:lvl5pPr marL="1823774" indent="0">
              <a:buNone/>
              <a:defRPr sz="1000"/>
            </a:lvl5pPr>
            <a:lvl6pPr marL="2279721" indent="0">
              <a:buNone/>
              <a:defRPr sz="1000"/>
            </a:lvl6pPr>
            <a:lvl7pPr marL="2735665" indent="0">
              <a:buNone/>
              <a:defRPr sz="1000"/>
            </a:lvl7pPr>
            <a:lvl8pPr marL="3191608" indent="0">
              <a:buNone/>
              <a:defRPr sz="1000"/>
            </a:lvl8pPr>
            <a:lvl9pPr marL="364755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A4F53C-77AA-4ED8-AE08-5E2A9AD21C7D}"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Segoe UI"/>
            </a:endParaRPr>
          </a:p>
        </p:txBody>
      </p:sp>
      <p:sp>
        <p:nvSpPr>
          <p:cNvPr id="7" name="Slide Number Placeholder 6"/>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3809795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1BF59-4D2F-461D-BF51-925420CBDA60}"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Segoe UI"/>
            </a:endParaRPr>
          </a:p>
        </p:txBody>
      </p:sp>
      <p:sp>
        <p:nvSpPr>
          <p:cNvPr id="6" name="Slide Number Placeholder 5"/>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26272997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12"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E441A-629A-4174-93B8-67A89169FA96}"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Segoe UI"/>
            </a:endParaRPr>
          </a:p>
        </p:txBody>
      </p:sp>
      <p:sp>
        <p:nvSpPr>
          <p:cNvPr id="6" name="Slide Number Placeholder 5"/>
          <p:cNvSpPr>
            <a:spLocks noGrp="1"/>
          </p:cNvSpPr>
          <p:nvPr>
            <p:ph type="sldNum" sz="quarter" idx="12"/>
          </p:nvPr>
        </p:nvSpPr>
        <p:spPr/>
        <p:txBody>
          <a:body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24279867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M 27">
    <p:spTree>
      <p:nvGrpSpPr>
        <p:cNvPr id="1" name=""/>
        <p:cNvGrpSpPr/>
        <p:nvPr/>
      </p:nvGrpSpPr>
      <p:grpSpPr>
        <a:xfrm>
          <a:off x="0" y="0"/>
          <a:ext cx="0" cy="0"/>
          <a:chOff x="0" y="0"/>
          <a:chExt cx="0" cy="0"/>
        </a:xfrm>
      </p:grpSpPr>
      <p:sp>
        <p:nvSpPr>
          <p:cNvPr id="2" name="Picture Placeholder 3"/>
          <p:cNvSpPr>
            <a:spLocks noGrp="1"/>
          </p:cNvSpPr>
          <p:nvPr>
            <p:ph type="pic" sz="quarter" idx="10" hasCustomPrompt="1"/>
          </p:nvPr>
        </p:nvSpPr>
        <p:spPr>
          <a:xfrm>
            <a:off x="2" y="5082139"/>
            <a:ext cx="12192000" cy="1293262"/>
          </a:xfrm>
          <a:custGeom>
            <a:avLst/>
            <a:gdLst>
              <a:gd name="connsiteX0" fmla="*/ 0 w 2438400"/>
              <a:gd name="connsiteY0" fmla="*/ 0 h 5143500"/>
              <a:gd name="connsiteX1" fmla="*/ 2438400 w 2438400"/>
              <a:gd name="connsiteY1" fmla="*/ 0 h 5143500"/>
              <a:gd name="connsiteX2" fmla="*/ 2438400 w 2438400"/>
              <a:gd name="connsiteY2" fmla="*/ 5143500 h 5143500"/>
              <a:gd name="connsiteX3" fmla="*/ 0 w 24384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2438400" h="5143500">
                <a:moveTo>
                  <a:pt x="0" y="0"/>
                </a:moveTo>
                <a:lnTo>
                  <a:pt x="2438400" y="0"/>
                </a:lnTo>
                <a:lnTo>
                  <a:pt x="2438400" y="5143500"/>
                </a:lnTo>
                <a:lnTo>
                  <a:pt x="0" y="5143500"/>
                </a:lnTo>
                <a:close/>
              </a:path>
            </a:pathLst>
          </a:custGeom>
          <a:solidFill>
            <a:schemeClr val="bg1">
              <a:lumMod val="95000"/>
            </a:schemeClr>
          </a:solidFill>
          <a:ln w="19050">
            <a:noFill/>
          </a:ln>
        </p:spPr>
        <p:txBody>
          <a:bodyPr wrap="square" tIns="0" bIns="182684" anchor="b">
            <a:noAutofit/>
          </a:bodyPr>
          <a:lstStyle>
            <a:lvl1pPr algn="ctr">
              <a:buNone/>
              <a:defRPr sz="1300" baseline="0">
                <a:solidFill>
                  <a:schemeClr val="tx1">
                    <a:lumMod val="75000"/>
                    <a:lumOff val="25000"/>
                  </a:schemeClr>
                </a:solidFill>
              </a:defRPr>
            </a:lvl1pPr>
          </a:lstStyle>
          <a:p>
            <a:r>
              <a:rPr lang="en-US" dirty="0"/>
              <a:t>Image Holder</a:t>
            </a:r>
          </a:p>
        </p:txBody>
      </p:sp>
      <p:sp>
        <p:nvSpPr>
          <p:cNvPr id="3" name="Text Placeholder 3"/>
          <p:cNvSpPr>
            <a:spLocks noGrp="1"/>
          </p:cNvSpPr>
          <p:nvPr>
            <p:ph type="body" sz="half" idx="2" hasCustomPrompt="1"/>
          </p:nvPr>
        </p:nvSpPr>
        <p:spPr>
          <a:xfrm>
            <a:off x="508002" y="1178441"/>
            <a:ext cx="11157818" cy="231007"/>
          </a:xfrm>
          <a:prstGeom prst="rect">
            <a:avLst/>
          </a:prstGeom>
        </p:spPr>
        <p:txBody>
          <a:bodyPr wrap="none" lIns="0" tIns="0" rIns="0" bIns="0" anchor="ctr">
            <a:noAutofit/>
          </a:bodyPr>
          <a:lstStyle>
            <a:lvl1pPr marL="0" indent="0" algn="ctr">
              <a:buNone/>
              <a:defRPr sz="1600" b="0" baseline="0">
                <a:solidFill>
                  <a:schemeClr val="bg1">
                    <a:lumMod val="65000"/>
                  </a:schemeClr>
                </a:solidFill>
                <a:latin typeface="+mn-lt"/>
                <a:ea typeface="Roboto" panose="02000000000000000000" pitchFamily="2" charset="0"/>
              </a:defRPr>
            </a:lvl1pPr>
            <a:lvl2pPr marL="607920" indent="0">
              <a:buNone/>
              <a:defRPr sz="1600"/>
            </a:lvl2pPr>
            <a:lvl3pPr marL="1215839" indent="0">
              <a:buNone/>
              <a:defRPr sz="1300"/>
            </a:lvl3pPr>
            <a:lvl4pPr marL="1823752" indent="0">
              <a:buNone/>
              <a:defRPr sz="1200"/>
            </a:lvl4pPr>
            <a:lvl5pPr marL="2431671" indent="0">
              <a:buNone/>
              <a:defRPr sz="1200"/>
            </a:lvl5pPr>
            <a:lvl6pPr marL="3039589" indent="0">
              <a:buNone/>
              <a:defRPr sz="1200"/>
            </a:lvl6pPr>
            <a:lvl7pPr marL="3647507" indent="0">
              <a:buNone/>
              <a:defRPr sz="1200"/>
            </a:lvl7pPr>
            <a:lvl8pPr marL="4255425" indent="0">
              <a:buNone/>
              <a:defRPr sz="1200"/>
            </a:lvl8pPr>
            <a:lvl9pPr marL="4863344" indent="0">
              <a:buNone/>
              <a:defRPr sz="1200"/>
            </a:lvl9pPr>
          </a:lstStyle>
          <a:p>
            <a:pPr lvl="0"/>
            <a:r>
              <a:rPr lang="en-US" dirty="0"/>
              <a:t>CLICK TO EDITE SUBTITLE</a:t>
            </a:r>
          </a:p>
        </p:txBody>
      </p:sp>
      <p:sp>
        <p:nvSpPr>
          <p:cNvPr id="4" name="Title 2"/>
          <p:cNvSpPr>
            <a:spLocks noGrp="1"/>
          </p:cNvSpPr>
          <p:nvPr>
            <p:ph type="title"/>
          </p:nvPr>
        </p:nvSpPr>
        <p:spPr>
          <a:xfrm>
            <a:off x="508002" y="455098"/>
            <a:ext cx="11157818" cy="660511"/>
          </a:xfrm>
          <a:prstGeom prst="rect">
            <a:avLst/>
          </a:prstGeom>
        </p:spPr>
        <p:txBody>
          <a:bodyPr lIns="0" tIns="0" rIns="0" bIns="0" anchor="ctr"/>
          <a:lstStyle>
            <a:lvl1pPr algn="ctr">
              <a:defRPr sz="4800">
                <a:solidFill>
                  <a:schemeClr val="tx1">
                    <a:lumMod val="50000"/>
                    <a:lumOff val="50000"/>
                  </a:schemeClr>
                </a:solidFill>
              </a:defRPr>
            </a:lvl1pPr>
          </a:lstStyle>
          <a:p>
            <a:r>
              <a:rPr lang="en-US" dirty="0"/>
              <a:t>Click to edit Master title style</a:t>
            </a:r>
          </a:p>
        </p:txBody>
      </p:sp>
    </p:spTree>
    <p:extLst>
      <p:ext uri="{BB962C8B-B14F-4D97-AF65-F5344CB8AC3E}">
        <p14:creationId xmlns:p14="http://schemas.microsoft.com/office/powerpoint/2010/main" val="12981359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white">
    <p:spTree>
      <p:nvGrpSpPr>
        <p:cNvPr id="1" name=""/>
        <p:cNvGrpSpPr/>
        <p:nvPr/>
      </p:nvGrpSpPr>
      <p:grpSpPr>
        <a:xfrm>
          <a:off x="0" y="0"/>
          <a:ext cx="0" cy="0"/>
          <a:chOff x="0" y="0"/>
          <a:chExt cx="0" cy="0"/>
        </a:xfrm>
      </p:grpSpPr>
      <p:sp>
        <p:nvSpPr>
          <p:cNvPr id="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43262008"/>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55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5"/>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70"/>
            <a:ext cx="10515600" cy="1500187"/>
          </a:xfrm>
        </p:spPr>
        <p:txBody>
          <a:bodyPr/>
          <a:lstStyle>
            <a:lvl1pPr marL="0" indent="0">
              <a:buNone/>
              <a:defRPr sz="2400">
                <a:solidFill>
                  <a:schemeClr val="tx1">
                    <a:tint val="75000"/>
                  </a:schemeClr>
                </a:solidFill>
              </a:defRPr>
            </a:lvl1pPr>
            <a:lvl2pPr marL="456724" indent="0">
              <a:buNone/>
              <a:defRPr sz="2000">
                <a:solidFill>
                  <a:schemeClr val="tx1">
                    <a:tint val="75000"/>
                  </a:schemeClr>
                </a:solidFill>
              </a:defRPr>
            </a:lvl2pPr>
            <a:lvl3pPr marL="913441" indent="0">
              <a:buNone/>
              <a:defRPr sz="1800">
                <a:solidFill>
                  <a:schemeClr val="tx1">
                    <a:tint val="75000"/>
                  </a:schemeClr>
                </a:solidFill>
              </a:defRPr>
            </a:lvl3pPr>
            <a:lvl4pPr marL="1370158" indent="0">
              <a:buNone/>
              <a:defRPr sz="1600">
                <a:solidFill>
                  <a:schemeClr val="tx1">
                    <a:tint val="75000"/>
                  </a:schemeClr>
                </a:solidFill>
              </a:defRPr>
            </a:lvl4pPr>
            <a:lvl5pPr marL="1826882" indent="0">
              <a:buNone/>
              <a:defRPr sz="1600">
                <a:solidFill>
                  <a:schemeClr val="tx1">
                    <a:tint val="75000"/>
                  </a:schemeClr>
                </a:solidFill>
              </a:defRPr>
            </a:lvl5pPr>
            <a:lvl6pPr marL="2283599" indent="0">
              <a:buNone/>
              <a:defRPr sz="1600">
                <a:solidFill>
                  <a:schemeClr val="tx1">
                    <a:tint val="75000"/>
                  </a:schemeClr>
                </a:solidFill>
              </a:defRPr>
            </a:lvl6pPr>
            <a:lvl7pPr marL="2740320" indent="0">
              <a:buNone/>
              <a:defRPr sz="1600">
                <a:solidFill>
                  <a:schemeClr val="tx1">
                    <a:tint val="75000"/>
                  </a:schemeClr>
                </a:solidFill>
              </a:defRPr>
            </a:lvl7pPr>
            <a:lvl8pPr marL="3197040" indent="0">
              <a:buNone/>
              <a:defRPr sz="1600">
                <a:solidFill>
                  <a:schemeClr val="tx1">
                    <a:tint val="75000"/>
                  </a:schemeClr>
                </a:solidFill>
              </a:defRPr>
            </a:lvl8pPr>
            <a:lvl9pPr marL="3653762"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895149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2287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8336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48_Custom Layout">
    <p:spTree>
      <p:nvGrpSpPr>
        <p:cNvPr id="1" name=""/>
        <p:cNvGrpSpPr/>
        <p:nvPr/>
      </p:nvGrpSpPr>
      <p:grpSpPr>
        <a:xfrm>
          <a:off x="0" y="0"/>
          <a:ext cx="0" cy="0"/>
          <a:chOff x="0" y="0"/>
          <a:chExt cx="0" cy="0"/>
        </a:xfrm>
      </p:grpSpPr>
      <p:sp>
        <p:nvSpPr>
          <p:cNvPr id="12" name="Picture Placeholder 6"/>
          <p:cNvSpPr>
            <a:spLocks noGrp="1"/>
          </p:cNvSpPr>
          <p:nvPr>
            <p:ph type="pic" sz="quarter" idx="38"/>
          </p:nvPr>
        </p:nvSpPr>
        <p:spPr>
          <a:xfrm>
            <a:off x="47905" y="33384"/>
            <a:ext cx="3684105" cy="3352754"/>
          </a:xfrm>
          <a:prstGeom prst="rect">
            <a:avLst/>
          </a:prstGeom>
          <a:pattFill prst="pct60">
            <a:fgClr>
              <a:srgbClr val="FFFFFF"/>
            </a:fgClr>
            <a:bgClr>
              <a:srgbClr val="E6E9EE"/>
            </a:bgClr>
          </a:pattFill>
        </p:spPr>
        <p:txBody>
          <a:bodyPr lIns="45662" tIns="22827" rIns="45662" bIns="22827"/>
          <a:lstStyle>
            <a:lvl1pPr>
              <a:defRPr lang="en-US"/>
            </a:lvl1pPr>
          </a:lstStyle>
          <a:p>
            <a:pPr lvl="0"/>
            <a:endParaRPr lang="en-US"/>
          </a:p>
        </p:txBody>
      </p:sp>
      <p:sp>
        <p:nvSpPr>
          <p:cNvPr id="13" name="Picture Placeholder 6"/>
          <p:cNvSpPr>
            <a:spLocks noGrp="1"/>
          </p:cNvSpPr>
          <p:nvPr>
            <p:ph type="pic" sz="quarter" idx="39"/>
          </p:nvPr>
        </p:nvSpPr>
        <p:spPr>
          <a:xfrm>
            <a:off x="3783363" y="33384"/>
            <a:ext cx="3684105" cy="3352754"/>
          </a:xfrm>
          <a:prstGeom prst="rect">
            <a:avLst/>
          </a:prstGeom>
          <a:pattFill prst="pct60">
            <a:fgClr>
              <a:srgbClr val="FFFFFF"/>
            </a:fgClr>
            <a:bgClr>
              <a:srgbClr val="E6E9EE"/>
            </a:bgClr>
          </a:pattFill>
        </p:spPr>
        <p:txBody>
          <a:bodyPr lIns="45662" tIns="22827" rIns="45662" bIns="22827"/>
          <a:lstStyle>
            <a:lvl1pPr>
              <a:defRPr lang="en-US"/>
            </a:lvl1pPr>
          </a:lstStyle>
          <a:p>
            <a:pPr lvl="0"/>
            <a:endParaRPr lang="en-US"/>
          </a:p>
        </p:txBody>
      </p:sp>
      <p:sp>
        <p:nvSpPr>
          <p:cNvPr id="14" name="Picture Placeholder 6"/>
          <p:cNvSpPr>
            <a:spLocks noGrp="1"/>
          </p:cNvSpPr>
          <p:nvPr>
            <p:ph type="pic" sz="quarter" idx="40"/>
          </p:nvPr>
        </p:nvSpPr>
        <p:spPr>
          <a:xfrm>
            <a:off x="3783363" y="3429000"/>
            <a:ext cx="3684105" cy="3384186"/>
          </a:xfrm>
          <a:prstGeom prst="rect">
            <a:avLst/>
          </a:prstGeom>
          <a:pattFill prst="pct60">
            <a:fgClr>
              <a:srgbClr val="FFFFFF"/>
            </a:fgClr>
            <a:bgClr>
              <a:srgbClr val="E6E9EE"/>
            </a:bgClr>
          </a:pattFill>
        </p:spPr>
        <p:txBody>
          <a:bodyPr lIns="45662" tIns="22827" rIns="45662" bIns="22827"/>
          <a:lstStyle>
            <a:lvl1pPr>
              <a:defRPr lang="en-US"/>
            </a:lvl1pPr>
          </a:lstStyle>
          <a:p>
            <a:pPr lvl="0"/>
            <a:endParaRPr lang="en-US"/>
          </a:p>
        </p:txBody>
      </p:sp>
      <p:sp>
        <p:nvSpPr>
          <p:cNvPr id="15" name="Picture Placeholder 6"/>
          <p:cNvSpPr>
            <a:spLocks noGrp="1"/>
          </p:cNvSpPr>
          <p:nvPr>
            <p:ph type="pic" sz="quarter" idx="41"/>
          </p:nvPr>
        </p:nvSpPr>
        <p:spPr>
          <a:xfrm>
            <a:off x="47905" y="3429000"/>
            <a:ext cx="3684105" cy="3384186"/>
          </a:xfrm>
          <a:prstGeom prst="rect">
            <a:avLst/>
          </a:prstGeom>
          <a:pattFill prst="pct60">
            <a:fgClr>
              <a:srgbClr val="FFFFFF"/>
            </a:fgClr>
            <a:bgClr>
              <a:srgbClr val="E6E9EE"/>
            </a:bgClr>
          </a:pattFill>
        </p:spPr>
        <p:txBody>
          <a:bodyPr lIns="45662" tIns="22827" rIns="45662" bIns="22827"/>
          <a:lstStyle>
            <a:lvl1pPr>
              <a:defRPr lang="en-US"/>
            </a:lvl1pPr>
          </a:lstStyle>
          <a:p>
            <a:pPr lvl="0"/>
            <a:endParaRPr lang="en-US"/>
          </a:p>
        </p:txBody>
      </p:sp>
    </p:spTree>
    <p:extLst>
      <p:ext uri="{BB962C8B-B14F-4D97-AF65-F5344CB8AC3E}">
        <p14:creationId xmlns:p14="http://schemas.microsoft.com/office/powerpoint/2010/main" val="1920222805"/>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9_Custom Layout">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xmlns="" id="{D20A1C01-5A8D-4D28-BD2A-5F7CD77A5EE8}"/>
              </a:ext>
            </a:extLst>
          </p:cNvPr>
          <p:cNvSpPr>
            <a:spLocks noGrp="1"/>
          </p:cNvSpPr>
          <p:nvPr>
            <p:ph type="pic" sz="quarter" idx="38"/>
          </p:nvPr>
        </p:nvSpPr>
        <p:spPr>
          <a:xfrm>
            <a:off x="3062931" y="6"/>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2" name="Picture Placeholder 31">
            <a:extLst>
              <a:ext uri="{FF2B5EF4-FFF2-40B4-BE49-F238E27FC236}">
                <a16:creationId xmlns:a16="http://schemas.microsoft.com/office/drawing/2014/main" xmlns="" id="{AFA33A9A-7C63-48CF-80D3-E8B89809C8F6}"/>
              </a:ext>
            </a:extLst>
          </p:cNvPr>
          <p:cNvSpPr>
            <a:spLocks noGrp="1"/>
          </p:cNvSpPr>
          <p:nvPr>
            <p:ph type="pic" sz="quarter" idx="39"/>
          </p:nvPr>
        </p:nvSpPr>
        <p:spPr>
          <a:xfrm>
            <a:off x="6125861" y="6"/>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4" name="Picture Placeholder 33">
            <a:extLst>
              <a:ext uri="{FF2B5EF4-FFF2-40B4-BE49-F238E27FC236}">
                <a16:creationId xmlns:a16="http://schemas.microsoft.com/office/drawing/2014/main" xmlns="" id="{F2BA50BE-6CD6-438C-ABA3-F0CA17693FC6}"/>
              </a:ext>
            </a:extLst>
          </p:cNvPr>
          <p:cNvSpPr>
            <a:spLocks noGrp="1"/>
          </p:cNvSpPr>
          <p:nvPr>
            <p:ph type="pic" sz="quarter" idx="40"/>
          </p:nvPr>
        </p:nvSpPr>
        <p:spPr>
          <a:xfrm>
            <a:off x="0" y="3458872"/>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5" name="Picture Placeholder 34">
            <a:extLst>
              <a:ext uri="{FF2B5EF4-FFF2-40B4-BE49-F238E27FC236}">
                <a16:creationId xmlns:a16="http://schemas.microsoft.com/office/drawing/2014/main" xmlns="" id="{B1D48CD9-A0E5-4ECB-A530-D4DAC86466F9}"/>
              </a:ext>
            </a:extLst>
          </p:cNvPr>
          <p:cNvSpPr>
            <a:spLocks noGrp="1"/>
          </p:cNvSpPr>
          <p:nvPr>
            <p:ph type="pic" sz="quarter" idx="41"/>
          </p:nvPr>
        </p:nvSpPr>
        <p:spPr>
          <a:xfrm>
            <a:off x="3062931" y="3458872"/>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3" name="Picture Placeholder 32">
            <a:extLst>
              <a:ext uri="{FF2B5EF4-FFF2-40B4-BE49-F238E27FC236}">
                <a16:creationId xmlns:a16="http://schemas.microsoft.com/office/drawing/2014/main" xmlns="" id="{93736B91-70C5-47D4-915B-F2450F410BD0}"/>
              </a:ext>
            </a:extLst>
          </p:cNvPr>
          <p:cNvSpPr>
            <a:spLocks noGrp="1"/>
          </p:cNvSpPr>
          <p:nvPr>
            <p:ph type="pic" sz="quarter" idx="42"/>
          </p:nvPr>
        </p:nvSpPr>
        <p:spPr>
          <a:xfrm>
            <a:off x="9188799" y="6"/>
            <a:ext cx="3003209" cy="3399135"/>
          </a:xfrm>
          <a:custGeom>
            <a:avLst/>
            <a:gdLst>
              <a:gd name="connsiteX0" fmla="*/ 0 w 6007200"/>
              <a:gd name="connsiteY0" fmla="*/ 0 h 6798269"/>
              <a:gd name="connsiteX1" fmla="*/ 6007200 w 6007200"/>
              <a:gd name="connsiteY1" fmla="*/ 0 h 6798269"/>
              <a:gd name="connsiteX2" fmla="*/ 6007200 w 6007200"/>
              <a:gd name="connsiteY2" fmla="*/ 6798269 h 6798269"/>
              <a:gd name="connsiteX3" fmla="*/ 0 w 6007200"/>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200" h="6798269">
                <a:moveTo>
                  <a:pt x="0" y="0"/>
                </a:moveTo>
                <a:lnTo>
                  <a:pt x="6007200" y="0"/>
                </a:lnTo>
                <a:lnTo>
                  <a:pt x="6007200"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6" name="Picture Placeholder 35">
            <a:extLst>
              <a:ext uri="{FF2B5EF4-FFF2-40B4-BE49-F238E27FC236}">
                <a16:creationId xmlns:a16="http://schemas.microsoft.com/office/drawing/2014/main" xmlns="" id="{1F9A97A3-008B-4DBE-8BA2-2FBF3BDFE4E2}"/>
              </a:ext>
            </a:extLst>
          </p:cNvPr>
          <p:cNvSpPr>
            <a:spLocks noGrp="1"/>
          </p:cNvSpPr>
          <p:nvPr>
            <p:ph type="pic" sz="quarter" idx="43"/>
          </p:nvPr>
        </p:nvSpPr>
        <p:spPr>
          <a:xfrm>
            <a:off x="6125861" y="3458872"/>
            <a:ext cx="3003209" cy="3399135"/>
          </a:xfrm>
          <a:custGeom>
            <a:avLst/>
            <a:gdLst>
              <a:gd name="connsiteX0" fmla="*/ 0 w 6007200"/>
              <a:gd name="connsiteY0" fmla="*/ 0 h 6798269"/>
              <a:gd name="connsiteX1" fmla="*/ 6007200 w 6007200"/>
              <a:gd name="connsiteY1" fmla="*/ 0 h 6798269"/>
              <a:gd name="connsiteX2" fmla="*/ 6007200 w 6007200"/>
              <a:gd name="connsiteY2" fmla="*/ 6798269 h 6798269"/>
              <a:gd name="connsiteX3" fmla="*/ 0 w 6007200"/>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200" h="6798269">
                <a:moveTo>
                  <a:pt x="0" y="0"/>
                </a:moveTo>
                <a:lnTo>
                  <a:pt x="6007200" y="0"/>
                </a:lnTo>
                <a:lnTo>
                  <a:pt x="6007200"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23793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300"/>
                                        <p:tgtEl>
                                          <p:spTgt spid="31"/>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300"/>
                                        <p:tgtEl>
                                          <p:spTgt spid="32"/>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300"/>
                                        <p:tgtEl>
                                          <p:spTgt spid="33"/>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300"/>
                                        <p:tgtEl>
                                          <p:spTgt spid="34"/>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300"/>
                                        <p:tgtEl>
                                          <p:spTgt spid="35"/>
                                        </p:tgtEl>
                                      </p:cBhvr>
                                    </p:animEffect>
                                  </p:childTnLst>
                                </p:cTn>
                              </p:par>
                              <p:par>
                                <p:cTn id="20" presetID="10" presetClass="entr" presetSubtype="0" fill="hold" grpId="0" nodeType="withEffect">
                                  <p:stCondLst>
                                    <p:cond delay="120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3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5" grpId="0" animBg="1"/>
      <p:bldP spid="33" grpId="0" animBg="1"/>
      <p:bldP spid="36" grpId="0" animBg="1"/>
    </p:bldLst>
  </p:timing>
  <p:extLst mod="1">
    <p:ext uri="{DCECCB84-F9BA-43D5-87BE-67443E8EF086}">
      <p15:sldGuideLst xmlns:p15="http://schemas.microsoft.com/office/powerpoint/2012/main" xmlns="">
        <p15:guide id="4" orient="horz" pos="4320" userDrawn="1">
          <p15:clr>
            <a:srgbClr val="FBAE40"/>
          </p15:clr>
        </p15:guide>
        <p15:guide id="5" pos="7681"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50_Custom Layout">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xmlns="" id="{D20A1C01-5A8D-4D28-BD2A-5F7CD77A5EE8}"/>
              </a:ext>
            </a:extLst>
          </p:cNvPr>
          <p:cNvSpPr>
            <a:spLocks noGrp="1"/>
          </p:cNvSpPr>
          <p:nvPr>
            <p:ph type="pic" sz="quarter" idx="38"/>
          </p:nvPr>
        </p:nvSpPr>
        <p:spPr>
          <a:xfrm>
            <a:off x="3062931" y="6"/>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2" name="Picture Placeholder 31">
            <a:extLst>
              <a:ext uri="{FF2B5EF4-FFF2-40B4-BE49-F238E27FC236}">
                <a16:creationId xmlns:a16="http://schemas.microsoft.com/office/drawing/2014/main" xmlns="" id="{AFA33A9A-7C63-48CF-80D3-E8B89809C8F6}"/>
              </a:ext>
            </a:extLst>
          </p:cNvPr>
          <p:cNvSpPr>
            <a:spLocks noGrp="1"/>
          </p:cNvSpPr>
          <p:nvPr>
            <p:ph type="pic" sz="quarter" idx="39"/>
          </p:nvPr>
        </p:nvSpPr>
        <p:spPr>
          <a:xfrm>
            <a:off x="6125861" y="6"/>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4" name="Picture Placeholder 33">
            <a:extLst>
              <a:ext uri="{FF2B5EF4-FFF2-40B4-BE49-F238E27FC236}">
                <a16:creationId xmlns:a16="http://schemas.microsoft.com/office/drawing/2014/main" xmlns="" id="{F2BA50BE-6CD6-438C-ABA3-F0CA17693FC6}"/>
              </a:ext>
            </a:extLst>
          </p:cNvPr>
          <p:cNvSpPr>
            <a:spLocks noGrp="1"/>
          </p:cNvSpPr>
          <p:nvPr>
            <p:ph type="pic" sz="quarter" idx="40"/>
          </p:nvPr>
        </p:nvSpPr>
        <p:spPr>
          <a:xfrm>
            <a:off x="0" y="3458872"/>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5" name="Picture Placeholder 34">
            <a:extLst>
              <a:ext uri="{FF2B5EF4-FFF2-40B4-BE49-F238E27FC236}">
                <a16:creationId xmlns:a16="http://schemas.microsoft.com/office/drawing/2014/main" xmlns="" id="{B1D48CD9-A0E5-4ECB-A530-D4DAC86466F9}"/>
              </a:ext>
            </a:extLst>
          </p:cNvPr>
          <p:cNvSpPr>
            <a:spLocks noGrp="1"/>
          </p:cNvSpPr>
          <p:nvPr>
            <p:ph type="pic" sz="quarter" idx="41"/>
          </p:nvPr>
        </p:nvSpPr>
        <p:spPr>
          <a:xfrm>
            <a:off x="3062931" y="3458872"/>
            <a:ext cx="3003208" cy="3399135"/>
          </a:xfrm>
          <a:custGeom>
            <a:avLst/>
            <a:gdLst>
              <a:gd name="connsiteX0" fmla="*/ 0 w 6007198"/>
              <a:gd name="connsiteY0" fmla="*/ 0 h 6798269"/>
              <a:gd name="connsiteX1" fmla="*/ 6007198 w 6007198"/>
              <a:gd name="connsiteY1" fmla="*/ 0 h 6798269"/>
              <a:gd name="connsiteX2" fmla="*/ 6007198 w 6007198"/>
              <a:gd name="connsiteY2" fmla="*/ 6798269 h 6798269"/>
              <a:gd name="connsiteX3" fmla="*/ 0 w 6007198"/>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198" h="6798269">
                <a:moveTo>
                  <a:pt x="0" y="0"/>
                </a:moveTo>
                <a:lnTo>
                  <a:pt x="6007198" y="0"/>
                </a:lnTo>
                <a:lnTo>
                  <a:pt x="6007198"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3" name="Picture Placeholder 32">
            <a:extLst>
              <a:ext uri="{FF2B5EF4-FFF2-40B4-BE49-F238E27FC236}">
                <a16:creationId xmlns:a16="http://schemas.microsoft.com/office/drawing/2014/main" xmlns="" id="{93736B91-70C5-47D4-915B-F2450F410BD0}"/>
              </a:ext>
            </a:extLst>
          </p:cNvPr>
          <p:cNvSpPr>
            <a:spLocks noGrp="1"/>
          </p:cNvSpPr>
          <p:nvPr>
            <p:ph type="pic" sz="quarter" idx="42"/>
          </p:nvPr>
        </p:nvSpPr>
        <p:spPr>
          <a:xfrm>
            <a:off x="9188799" y="6"/>
            <a:ext cx="3003209" cy="3399135"/>
          </a:xfrm>
          <a:custGeom>
            <a:avLst/>
            <a:gdLst>
              <a:gd name="connsiteX0" fmla="*/ 0 w 6007200"/>
              <a:gd name="connsiteY0" fmla="*/ 0 h 6798269"/>
              <a:gd name="connsiteX1" fmla="*/ 6007200 w 6007200"/>
              <a:gd name="connsiteY1" fmla="*/ 0 h 6798269"/>
              <a:gd name="connsiteX2" fmla="*/ 6007200 w 6007200"/>
              <a:gd name="connsiteY2" fmla="*/ 6798269 h 6798269"/>
              <a:gd name="connsiteX3" fmla="*/ 0 w 6007200"/>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200" h="6798269">
                <a:moveTo>
                  <a:pt x="0" y="0"/>
                </a:moveTo>
                <a:lnTo>
                  <a:pt x="6007200" y="0"/>
                </a:lnTo>
                <a:lnTo>
                  <a:pt x="6007200"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36" name="Picture Placeholder 35">
            <a:extLst>
              <a:ext uri="{FF2B5EF4-FFF2-40B4-BE49-F238E27FC236}">
                <a16:creationId xmlns:a16="http://schemas.microsoft.com/office/drawing/2014/main" xmlns="" id="{1F9A97A3-008B-4DBE-8BA2-2FBF3BDFE4E2}"/>
              </a:ext>
            </a:extLst>
          </p:cNvPr>
          <p:cNvSpPr>
            <a:spLocks noGrp="1"/>
          </p:cNvSpPr>
          <p:nvPr>
            <p:ph type="pic" sz="quarter" idx="43"/>
          </p:nvPr>
        </p:nvSpPr>
        <p:spPr>
          <a:xfrm>
            <a:off x="9188799" y="3458872"/>
            <a:ext cx="3003209" cy="3399135"/>
          </a:xfrm>
          <a:custGeom>
            <a:avLst/>
            <a:gdLst>
              <a:gd name="connsiteX0" fmla="*/ 0 w 6007200"/>
              <a:gd name="connsiteY0" fmla="*/ 0 h 6798269"/>
              <a:gd name="connsiteX1" fmla="*/ 6007200 w 6007200"/>
              <a:gd name="connsiteY1" fmla="*/ 0 h 6798269"/>
              <a:gd name="connsiteX2" fmla="*/ 6007200 w 6007200"/>
              <a:gd name="connsiteY2" fmla="*/ 6798269 h 6798269"/>
              <a:gd name="connsiteX3" fmla="*/ 0 w 6007200"/>
              <a:gd name="connsiteY3" fmla="*/ 6798269 h 6798269"/>
            </a:gdLst>
            <a:ahLst/>
            <a:cxnLst>
              <a:cxn ang="0">
                <a:pos x="connsiteX0" y="connsiteY0"/>
              </a:cxn>
              <a:cxn ang="0">
                <a:pos x="connsiteX1" y="connsiteY1"/>
              </a:cxn>
              <a:cxn ang="0">
                <a:pos x="connsiteX2" y="connsiteY2"/>
              </a:cxn>
              <a:cxn ang="0">
                <a:pos x="connsiteX3" y="connsiteY3"/>
              </a:cxn>
            </a:cxnLst>
            <a:rect l="l" t="t" r="r" b="b"/>
            <a:pathLst>
              <a:path w="6007200" h="6798269">
                <a:moveTo>
                  <a:pt x="0" y="0"/>
                </a:moveTo>
                <a:lnTo>
                  <a:pt x="6007200" y="0"/>
                </a:lnTo>
                <a:lnTo>
                  <a:pt x="6007200" y="6798269"/>
                </a:lnTo>
                <a:lnTo>
                  <a:pt x="0" y="6798269"/>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178799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300"/>
                                        <p:tgtEl>
                                          <p:spTgt spid="31"/>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300"/>
                                        <p:tgtEl>
                                          <p:spTgt spid="32"/>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300"/>
                                        <p:tgtEl>
                                          <p:spTgt spid="33"/>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300"/>
                                        <p:tgtEl>
                                          <p:spTgt spid="34"/>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300"/>
                                        <p:tgtEl>
                                          <p:spTgt spid="35"/>
                                        </p:tgtEl>
                                      </p:cBhvr>
                                    </p:animEffect>
                                  </p:childTnLst>
                                </p:cTn>
                              </p:par>
                              <p:par>
                                <p:cTn id="20" presetID="10" presetClass="entr" presetSubtype="0" fill="hold" grpId="0" nodeType="withEffect">
                                  <p:stCondLst>
                                    <p:cond delay="120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3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5" grpId="0" animBg="1"/>
      <p:bldP spid="33" grpId="0" animBg="1"/>
      <p:bldP spid="36" grpId="0" animBg="1"/>
    </p:bldLst>
  </p:timing>
  <p:extLst mod="1">
    <p:ext uri="{DCECCB84-F9BA-43D5-87BE-67443E8EF086}">
      <p15:sldGuideLst xmlns:p15="http://schemas.microsoft.com/office/powerpoint/2012/main" xmlns="">
        <p15:guide id="4" orient="horz" pos="4320">
          <p15:clr>
            <a:srgbClr val="FBAE40"/>
          </p15:clr>
        </p15:guide>
        <p15:guide id="5" pos="768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1_Custom Layout">
    <p:spTree>
      <p:nvGrpSpPr>
        <p:cNvPr id="1" name=""/>
        <p:cNvGrpSpPr/>
        <p:nvPr/>
      </p:nvGrpSpPr>
      <p:grpSpPr>
        <a:xfrm>
          <a:off x="0" y="0"/>
          <a:ext cx="0" cy="0"/>
          <a:chOff x="0" y="0"/>
          <a:chExt cx="0" cy="0"/>
        </a:xfrm>
      </p:grpSpPr>
      <p:sp>
        <p:nvSpPr>
          <p:cNvPr id="84" name="Picture Placeholder 83">
            <a:extLst>
              <a:ext uri="{FF2B5EF4-FFF2-40B4-BE49-F238E27FC236}">
                <a16:creationId xmlns:a16="http://schemas.microsoft.com/office/drawing/2014/main" xmlns="" id="{547F1D62-536A-4F79-8D37-91A6FFCF8770}"/>
              </a:ext>
            </a:extLst>
          </p:cNvPr>
          <p:cNvSpPr>
            <a:spLocks noGrp="1"/>
          </p:cNvSpPr>
          <p:nvPr>
            <p:ph type="pic" sz="quarter" idx="39"/>
          </p:nvPr>
        </p:nvSpPr>
        <p:spPr>
          <a:xfrm>
            <a:off x="2441265" y="0"/>
            <a:ext cx="2426971" cy="2274570"/>
          </a:xfrm>
          <a:custGeom>
            <a:avLst/>
            <a:gdLst>
              <a:gd name="connsiteX0" fmla="*/ 0 w 4854575"/>
              <a:gd name="connsiteY0" fmla="*/ 0 h 4549140"/>
              <a:gd name="connsiteX1" fmla="*/ 4854575 w 4854575"/>
              <a:gd name="connsiteY1" fmla="*/ 0 h 4549140"/>
              <a:gd name="connsiteX2" fmla="*/ 4854575 w 4854575"/>
              <a:gd name="connsiteY2" fmla="*/ 4549140 h 4549140"/>
              <a:gd name="connsiteX3" fmla="*/ 0 w 4854575"/>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5" h="4549140">
                <a:moveTo>
                  <a:pt x="0" y="0"/>
                </a:moveTo>
                <a:lnTo>
                  <a:pt x="4854575" y="0"/>
                </a:lnTo>
                <a:lnTo>
                  <a:pt x="4854575"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85" name="Picture Placeholder 84">
            <a:extLst>
              <a:ext uri="{FF2B5EF4-FFF2-40B4-BE49-F238E27FC236}">
                <a16:creationId xmlns:a16="http://schemas.microsoft.com/office/drawing/2014/main" xmlns="" id="{9E499711-1E7E-4D76-9F28-10113A27F8BC}"/>
              </a:ext>
            </a:extLst>
          </p:cNvPr>
          <p:cNvSpPr>
            <a:spLocks noGrp="1"/>
          </p:cNvSpPr>
          <p:nvPr>
            <p:ph type="pic" sz="quarter" idx="40"/>
          </p:nvPr>
        </p:nvSpPr>
        <p:spPr>
          <a:xfrm>
            <a:off x="4882522" y="0"/>
            <a:ext cx="2426971" cy="2274570"/>
          </a:xfrm>
          <a:custGeom>
            <a:avLst/>
            <a:gdLst>
              <a:gd name="connsiteX0" fmla="*/ 0 w 4854575"/>
              <a:gd name="connsiteY0" fmla="*/ 0 h 4549140"/>
              <a:gd name="connsiteX1" fmla="*/ 4854575 w 4854575"/>
              <a:gd name="connsiteY1" fmla="*/ 0 h 4549140"/>
              <a:gd name="connsiteX2" fmla="*/ 4854575 w 4854575"/>
              <a:gd name="connsiteY2" fmla="*/ 4549140 h 4549140"/>
              <a:gd name="connsiteX3" fmla="*/ 0 w 4854575"/>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5" h="4549140">
                <a:moveTo>
                  <a:pt x="0" y="0"/>
                </a:moveTo>
                <a:lnTo>
                  <a:pt x="4854575" y="0"/>
                </a:lnTo>
                <a:lnTo>
                  <a:pt x="4854575"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86" name="Picture Placeholder 85">
            <a:extLst>
              <a:ext uri="{FF2B5EF4-FFF2-40B4-BE49-F238E27FC236}">
                <a16:creationId xmlns:a16="http://schemas.microsoft.com/office/drawing/2014/main" xmlns="" id="{85C28D07-CED7-44E6-9820-1F617E6405BA}"/>
              </a:ext>
            </a:extLst>
          </p:cNvPr>
          <p:cNvSpPr>
            <a:spLocks noGrp="1"/>
          </p:cNvSpPr>
          <p:nvPr>
            <p:ph type="pic" sz="quarter" idx="41"/>
          </p:nvPr>
        </p:nvSpPr>
        <p:spPr>
          <a:xfrm>
            <a:off x="7323771" y="0"/>
            <a:ext cx="2426971" cy="2274570"/>
          </a:xfrm>
          <a:custGeom>
            <a:avLst/>
            <a:gdLst>
              <a:gd name="connsiteX0" fmla="*/ 0 w 4854574"/>
              <a:gd name="connsiteY0" fmla="*/ 0 h 4549140"/>
              <a:gd name="connsiteX1" fmla="*/ 4854574 w 4854574"/>
              <a:gd name="connsiteY1" fmla="*/ 0 h 4549140"/>
              <a:gd name="connsiteX2" fmla="*/ 4854574 w 4854574"/>
              <a:gd name="connsiteY2" fmla="*/ 4549140 h 4549140"/>
              <a:gd name="connsiteX3" fmla="*/ 0 w 4854574"/>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4" h="4549140">
                <a:moveTo>
                  <a:pt x="0" y="0"/>
                </a:moveTo>
                <a:lnTo>
                  <a:pt x="4854574" y="0"/>
                </a:lnTo>
                <a:lnTo>
                  <a:pt x="4854574"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87" name="Picture Placeholder 86">
            <a:extLst>
              <a:ext uri="{FF2B5EF4-FFF2-40B4-BE49-F238E27FC236}">
                <a16:creationId xmlns:a16="http://schemas.microsoft.com/office/drawing/2014/main" xmlns="" id="{B81C2D65-5E82-4B96-BA73-1459034AA4EF}"/>
              </a:ext>
            </a:extLst>
          </p:cNvPr>
          <p:cNvSpPr>
            <a:spLocks noGrp="1"/>
          </p:cNvSpPr>
          <p:nvPr>
            <p:ph type="pic" sz="quarter" idx="42"/>
          </p:nvPr>
        </p:nvSpPr>
        <p:spPr>
          <a:xfrm>
            <a:off x="9765028" y="0"/>
            <a:ext cx="2426972" cy="2274570"/>
          </a:xfrm>
          <a:custGeom>
            <a:avLst/>
            <a:gdLst>
              <a:gd name="connsiteX0" fmla="*/ 0 w 4854576"/>
              <a:gd name="connsiteY0" fmla="*/ 0 h 4549140"/>
              <a:gd name="connsiteX1" fmla="*/ 4854576 w 4854576"/>
              <a:gd name="connsiteY1" fmla="*/ 0 h 4549140"/>
              <a:gd name="connsiteX2" fmla="*/ 4854576 w 4854576"/>
              <a:gd name="connsiteY2" fmla="*/ 4549140 h 4549140"/>
              <a:gd name="connsiteX3" fmla="*/ 0 w 4854576"/>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6" h="4549140">
                <a:moveTo>
                  <a:pt x="0" y="0"/>
                </a:moveTo>
                <a:lnTo>
                  <a:pt x="4854576" y="0"/>
                </a:lnTo>
                <a:lnTo>
                  <a:pt x="4854576"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88" name="Picture Placeholder 87">
            <a:extLst>
              <a:ext uri="{FF2B5EF4-FFF2-40B4-BE49-F238E27FC236}">
                <a16:creationId xmlns:a16="http://schemas.microsoft.com/office/drawing/2014/main" xmlns="" id="{F5C9B4A2-BD4C-4613-B1C8-426246442952}"/>
              </a:ext>
            </a:extLst>
          </p:cNvPr>
          <p:cNvSpPr>
            <a:spLocks noGrp="1"/>
          </p:cNvSpPr>
          <p:nvPr>
            <p:ph type="pic" sz="quarter" idx="43"/>
          </p:nvPr>
        </p:nvSpPr>
        <p:spPr>
          <a:xfrm>
            <a:off x="0" y="2291715"/>
            <a:ext cx="2426971" cy="2274570"/>
          </a:xfrm>
          <a:custGeom>
            <a:avLst/>
            <a:gdLst>
              <a:gd name="connsiteX0" fmla="*/ 0 w 4854575"/>
              <a:gd name="connsiteY0" fmla="*/ 0 h 4549140"/>
              <a:gd name="connsiteX1" fmla="*/ 4854575 w 4854575"/>
              <a:gd name="connsiteY1" fmla="*/ 0 h 4549140"/>
              <a:gd name="connsiteX2" fmla="*/ 4854575 w 4854575"/>
              <a:gd name="connsiteY2" fmla="*/ 4549140 h 4549140"/>
              <a:gd name="connsiteX3" fmla="*/ 0 w 4854575"/>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5" h="4549140">
                <a:moveTo>
                  <a:pt x="0" y="0"/>
                </a:moveTo>
                <a:lnTo>
                  <a:pt x="4854575" y="0"/>
                </a:lnTo>
                <a:lnTo>
                  <a:pt x="4854575"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89" name="Picture Placeholder 88">
            <a:extLst>
              <a:ext uri="{FF2B5EF4-FFF2-40B4-BE49-F238E27FC236}">
                <a16:creationId xmlns:a16="http://schemas.microsoft.com/office/drawing/2014/main" xmlns="" id="{C1E587B0-5081-4811-BF09-53C52CD79708}"/>
              </a:ext>
            </a:extLst>
          </p:cNvPr>
          <p:cNvSpPr>
            <a:spLocks noGrp="1"/>
          </p:cNvSpPr>
          <p:nvPr>
            <p:ph type="pic" sz="quarter" idx="44"/>
          </p:nvPr>
        </p:nvSpPr>
        <p:spPr>
          <a:xfrm>
            <a:off x="2441265" y="2291715"/>
            <a:ext cx="2426971" cy="2274570"/>
          </a:xfrm>
          <a:custGeom>
            <a:avLst/>
            <a:gdLst>
              <a:gd name="connsiteX0" fmla="*/ 0 w 4854575"/>
              <a:gd name="connsiteY0" fmla="*/ 0 h 4549140"/>
              <a:gd name="connsiteX1" fmla="*/ 4854575 w 4854575"/>
              <a:gd name="connsiteY1" fmla="*/ 0 h 4549140"/>
              <a:gd name="connsiteX2" fmla="*/ 4854575 w 4854575"/>
              <a:gd name="connsiteY2" fmla="*/ 4549140 h 4549140"/>
              <a:gd name="connsiteX3" fmla="*/ 0 w 4854575"/>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5" h="4549140">
                <a:moveTo>
                  <a:pt x="0" y="0"/>
                </a:moveTo>
                <a:lnTo>
                  <a:pt x="4854575" y="0"/>
                </a:lnTo>
                <a:lnTo>
                  <a:pt x="4854575"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90" name="Picture Placeholder 89">
            <a:extLst>
              <a:ext uri="{FF2B5EF4-FFF2-40B4-BE49-F238E27FC236}">
                <a16:creationId xmlns:a16="http://schemas.microsoft.com/office/drawing/2014/main" xmlns="" id="{848F19B3-C3B8-409D-9B9E-FE0E7C5B97CE}"/>
              </a:ext>
            </a:extLst>
          </p:cNvPr>
          <p:cNvSpPr>
            <a:spLocks noGrp="1"/>
          </p:cNvSpPr>
          <p:nvPr>
            <p:ph type="pic" sz="quarter" idx="45"/>
          </p:nvPr>
        </p:nvSpPr>
        <p:spPr>
          <a:xfrm>
            <a:off x="4882522" y="2291715"/>
            <a:ext cx="2426971" cy="2274570"/>
          </a:xfrm>
          <a:custGeom>
            <a:avLst/>
            <a:gdLst>
              <a:gd name="connsiteX0" fmla="*/ 0 w 4854575"/>
              <a:gd name="connsiteY0" fmla="*/ 0 h 4549140"/>
              <a:gd name="connsiteX1" fmla="*/ 4854575 w 4854575"/>
              <a:gd name="connsiteY1" fmla="*/ 0 h 4549140"/>
              <a:gd name="connsiteX2" fmla="*/ 4854575 w 4854575"/>
              <a:gd name="connsiteY2" fmla="*/ 4549140 h 4549140"/>
              <a:gd name="connsiteX3" fmla="*/ 0 w 4854575"/>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5" h="4549140">
                <a:moveTo>
                  <a:pt x="0" y="0"/>
                </a:moveTo>
                <a:lnTo>
                  <a:pt x="4854575" y="0"/>
                </a:lnTo>
                <a:lnTo>
                  <a:pt x="4854575"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92" name="Picture Placeholder 91">
            <a:extLst>
              <a:ext uri="{FF2B5EF4-FFF2-40B4-BE49-F238E27FC236}">
                <a16:creationId xmlns:a16="http://schemas.microsoft.com/office/drawing/2014/main" xmlns="" id="{2EF10A99-360C-41AA-821D-107E56A62DDD}"/>
              </a:ext>
            </a:extLst>
          </p:cNvPr>
          <p:cNvSpPr>
            <a:spLocks noGrp="1"/>
          </p:cNvSpPr>
          <p:nvPr>
            <p:ph type="pic" sz="quarter" idx="47"/>
          </p:nvPr>
        </p:nvSpPr>
        <p:spPr>
          <a:xfrm>
            <a:off x="9765028" y="2291715"/>
            <a:ext cx="2426972" cy="2274570"/>
          </a:xfrm>
          <a:custGeom>
            <a:avLst/>
            <a:gdLst>
              <a:gd name="connsiteX0" fmla="*/ 0 w 4854576"/>
              <a:gd name="connsiteY0" fmla="*/ 0 h 4549140"/>
              <a:gd name="connsiteX1" fmla="*/ 4854576 w 4854576"/>
              <a:gd name="connsiteY1" fmla="*/ 0 h 4549140"/>
              <a:gd name="connsiteX2" fmla="*/ 4854576 w 4854576"/>
              <a:gd name="connsiteY2" fmla="*/ 4549140 h 4549140"/>
              <a:gd name="connsiteX3" fmla="*/ 0 w 4854576"/>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6" h="4549140">
                <a:moveTo>
                  <a:pt x="0" y="0"/>
                </a:moveTo>
                <a:lnTo>
                  <a:pt x="4854576" y="0"/>
                </a:lnTo>
                <a:lnTo>
                  <a:pt x="4854576"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93" name="Picture Placeholder 92">
            <a:extLst>
              <a:ext uri="{FF2B5EF4-FFF2-40B4-BE49-F238E27FC236}">
                <a16:creationId xmlns:a16="http://schemas.microsoft.com/office/drawing/2014/main" xmlns="" id="{F966354A-A564-431F-B7DD-4801994D22FD}"/>
              </a:ext>
            </a:extLst>
          </p:cNvPr>
          <p:cNvSpPr>
            <a:spLocks noGrp="1"/>
          </p:cNvSpPr>
          <p:nvPr>
            <p:ph type="pic" sz="quarter" idx="48"/>
          </p:nvPr>
        </p:nvSpPr>
        <p:spPr>
          <a:xfrm>
            <a:off x="0" y="4583430"/>
            <a:ext cx="2426971" cy="2274570"/>
          </a:xfrm>
          <a:custGeom>
            <a:avLst/>
            <a:gdLst>
              <a:gd name="connsiteX0" fmla="*/ 0 w 4854575"/>
              <a:gd name="connsiteY0" fmla="*/ 0 h 4549140"/>
              <a:gd name="connsiteX1" fmla="*/ 4854575 w 4854575"/>
              <a:gd name="connsiteY1" fmla="*/ 0 h 4549140"/>
              <a:gd name="connsiteX2" fmla="*/ 4854575 w 4854575"/>
              <a:gd name="connsiteY2" fmla="*/ 4549140 h 4549140"/>
              <a:gd name="connsiteX3" fmla="*/ 0 w 4854575"/>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5" h="4549140">
                <a:moveTo>
                  <a:pt x="0" y="0"/>
                </a:moveTo>
                <a:lnTo>
                  <a:pt x="4854575" y="0"/>
                </a:lnTo>
                <a:lnTo>
                  <a:pt x="4854575"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95" name="Picture Placeholder 94">
            <a:extLst>
              <a:ext uri="{FF2B5EF4-FFF2-40B4-BE49-F238E27FC236}">
                <a16:creationId xmlns:a16="http://schemas.microsoft.com/office/drawing/2014/main" xmlns="" id="{70153A5C-E9DB-46BD-AF67-D5028191A028}"/>
              </a:ext>
            </a:extLst>
          </p:cNvPr>
          <p:cNvSpPr>
            <a:spLocks noGrp="1"/>
          </p:cNvSpPr>
          <p:nvPr>
            <p:ph type="pic" sz="quarter" idx="50"/>
          </p:nvPr>
        </p:nvSpPr>
        <p:spPr>
          <a:xfrm>
            <a:off x="4882522" y="4583430"/>
            <a:ext cx="2426971" cy="2274570"/>
          </a:xfrm>
          <a:custGeom>
            <a:avLst/>
            <a:gdLst>
              <a:gd name="connsiteX0" fmla="*/ 0 w 4854575"/>
              <a:gd name="connsiteY0" fmla="*/ 0 h 4549140"/>
              <a:gd name="connsiteX1" fmla="*/ 4854575 w 4854575"/>
              <a:gd name="connsiteY1" fmla="*/ 0 h 4549140"/>
              <a:gd name="connsiteX2" fmla="*/ 4854575 w 4854575"/>
              <a:gd name="connsiteY2" fmla="*/ 4549140 h 4549140"/>
              <a:gd name="connsiteX3" fmla="*/ 0 w 4854575"/>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5" h="4549140">
                <a:moveTo>
                  <a:pt x="0" y="0"/>
                </a:moveTo>
                <a:lnTo>
                  <a:pt x="4854575" y="0"/>
                </a:lnTo>
                <a:lnTo>
                  <a:pt x="4854575"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96" name="Picture Placeholder 95">
            <a:extLst>
              <a:ext uri="{FF2B5EF4-FFF2-40B4-BE49-F238E27FC236}">
                <a16:creationId xmlns:a16="http://schemas.microsoft.com/office/drawing/2014/main" xmlns="" id="{F6E16CAF-F7B5-4D3C-A150-056C8546C97D}"/>
              </a:ext>
            </a:extLst>
          </p:cNvPr>
          <p:cNvSpPr>
            <a:spLocks noGrp="1"/>
          </p:cNvSpPr>
          <p:nvPr>
            <p:ph type="pic" sz="quarter" idx="51"/>
          </p:nvPr>
        </p:nvSpPr>
        <p:spPr>
          <a:xfrm>
            <a:off x="7323771" y="4583430"/>
            <a:ext cx="2426971" cy="2274570"/>
          </a:xfrm>
          <a:custGeom>
            <a:avLst/>
            <a:gdLst>
              <a:gd name="connsiteX0" fmla="*/ 0 w 4854574"/>
              <a:gd name="connsiteY0" fmla="*/ 0 h 4549140"/>
              <a:gd name="connsiteX1" fmla="*/ 4854574 w 4854574"/>
              <a:gd name="connsiteY1" fmla="*/ 0 h 4549140"/>
              <a:gd name="connsiteX2" fmla="*/ 4854574 w 4854574"/>
              <a:gd name="connsiteY2" fmla="*/ 4549140 h 4549140"/>
              <a:gd name="connsiteX3" fmla="*/ 0 w 4854574"/>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4" h="4549140">
                <a:moveTo>
                  <a:pt x="0" y="0"/>
                </a:moveTo>
                <a:lnTo>
                  <a:pt x="4854574" y="0"/>
                </a:lnTo>
                <a:lnTo>
                  <a:pt x="4854574"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97" name="Picture Placeholder 96">
            <a:extLst>
              <a:ext uri="{FF2B5EF4-FFF2-40B4-BE49-F238E27FC236}">
                <a16:creationId xmlns:a16="http://schemas.microsoft.com/office/drawing/2014/main" xmlns="" id="{DEA29BFE-0750-4CED-858B-21CC3D43CF99}"/>
              </a:ext>
            </a:extLst>
          </p:cNvPr>
          <p:cNvSpPr>
            <a:spLocks noGrp="1"/>
          </p:cNvSpPr>
          <p:nvPr>
            <p:ph type="pic" sz="quarter" idx="52"/>
          </p:nvPr>
        </p:nvSpPr>
        <p:spPr>
          <a:xfrm>
            <a:off x="9765028" y="4583430"/>
            <a:ext cx="2426972" cy="2274570"/>
          </a:xfrm>
          <a:custGeom>
            <a:avLst/>
            <a:gdLst>
              <a:gd name="connsiteX0" fmla="*/ 0 w 4854576"/>
              <a:gd name="connsiteY0" fmla="*/ 0 h 4549140"/>
              <a:gd name="connsiteX1" fmla="*/ 4854576 w 4854576"/>
              <a:gd name="connsiteY1" fmla="*/ 0 h 4549140"/>
              <a:gd name="connsiteX2" fmla="*/ 4854576 w 4854576"/>
              <a:gd name="connsiteY2" fmla="*/ 4549140 h 4549140"/>
              <a:gd name="connsiteX3" fmla="*/ 0 w 4854576"/>
              <a:gd name="connsiteY3" fmla="*/ 4549140 h 4549140"/>
            </a:gdLst>
            <a:ahLst/>
            <a:cxnLst>
              <a:cxn ang="0">
                <a:pos x="connsiteX0" y="connsiteY0"/>
              </a:cxn>
              <a:cxn ang="0">
                <a:pos x="connsiteX1" y="connsiteY1"/>
              </a:cxn>
              <a:cxn ang="0">
                <a:pos x="connsiteX2" y="connsiteY2"/>
              </a:cxn>
              <a:cxn ang="0">
                <a:pos x="connsiteX3" y="connsiteY3"/>
              </a:cxn>
            </a:cxnLst>
            <a:rect l="l" t="t" r="r" b="b"/>
            <a:pathLst>
              <a:path w="4854576" h="4549140">
                <a:moveTo>
                  <a:pt x="0" y="0"/>
                </a:moveTo>
                <a:lnTo>
                  <a:pt x="4854576" y="0"/>
                </a:lnTo>
                <a:lnTo>
                  <a:pt x="4854576" y="4549140"/>
                </a:lnTo>
                <a:lnTo>
                  <a:pt x="0" y="454914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144813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with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p:cTn id="7" dur="500" fill="hold"/>
                                        <p:tgtEl>
                                          <p:spTgt spid="90"/>
                                        </p:tgtEl>
                                        <p:attrNameLst>
                                          <p:attrName>ppt_w</p:attrName>
                                        </p:attrNameLst>
                                      </p:cBhvr>
                                      <p:tavLst>
                                        <p:tav tm="0">
                                          <p:val>
                                            <p:strVal val="4/3*#ppt_w"/>
                                          </p:val>
                                        </p:tav>
                                        <p:tav tm="100000">
                                          <p:val>
                                            <p:strVal val="#ppt_w"/>
                                          </p:val>
                                        </p:tav>
                                      </p:tavLst>
                                    </p:anim>
                                    <p:anim calcmode="lin" valueType="num">
                                      <p:cBhvr>
                                        <p:cTn id="8" dur="500" fill="hold"/>
                                        <p:tgtEl>
                                          <p:spTgt spid="90"/>
                                        </p:tgtEl>
                                        <p:attrNameLst>
                                          <p:attrName>ppt_h</p:attrName>
                                        </p:attrNameLst>
                                      </p:cBhvr>
                                      <p:tavLst>
                                        <p:tav tm="0">
                                          <p:val>
                                            <p:strVal val="4/3*#ppt_h"/>
                                          </p:val>
                                        </p:tav>
                                        <p:tav tm="100000">
                                          <p:val>
                                            <p:strVal val="#ppt_h"/>
                                          </p:val>
                                        </p:tav>
                                      </p:tavLst>
                                    </p:anim>
                                  </p:childTnLst>
                                </p:cTn>
                              </p:par>
                              <p:par>
                                <p:cTn id="9" presetID="23" presetClass="entr" presetSubtype="288" fill="hold" grpId="0" nodeType="withEffect">
                                  <p:stCondLst>
                                    <p:cond delay="100"/>
                                  </p:stCondLst>
                                  <p:childTnLst>
                                    <p:set>
                                      <p:cBhvr>
                                        <p:cTn id="10" dur="1" fill="hold">
                                          <p:stCondLst>
                                            <p:cond delay="0"/>
                                          </p:stCondLst>
                                        </p:cTn>
                                        <p:tgtEl>
                                          <p:spTgt spid="85"/>
                                        </p:tgtEl>
                                        <p:attrNameLst>
                                          <p:attrName>style.visibility</p:attrName>
                                        </p:attrNameLst>
                                      </p:cBhvr>
                                      <p:to>
                                        <p:strVal val="visible"/>
                                      </p:to>
                                    </p:set>
                                    <p:anim calcmode="lin" valueType="num">
                                      <p:cBhvr>
                                        <p:cTn id="11" dur="500" fill="hold"/>
                                        <p:tgtEl>
                                          <p:spTgt spid="85"/>
                                        </p:tgtEl>
                                        <p:attrNameLst>
                                          <p:attrName>ppt_w</p:attrName>
                                        </p:attrNameLst>
                                      </p:cBhvr>
                                      <p:tavLst>
                                        <p:tav tm="0">
                                          <p:val>
                                            <p:strVal val="4/3*#ppt_w"/>
                                          </p:val>
                                        </p:tav>
                                        <p:tav tm="100000">
                                          <p:val>
                                            <p:strVal val="#ppt_w"/>
                                          </p:val>
                                        </p:tav>
                                      </p:tavLst>
                                    </p:anim>
                                    <p:anim calcmode="lin" valueType="num">
                                      <p:cBhvr>
                                        <p:cTn id="12" dur="500" fill="hold"/>
                                        <p:tgtEl>
                                          <p:spTgt spid="85"/>
                                        </p:tgtEl>
                                        <p:attrNameLst>
                                          <p:attrName>ppt_h</p:attrName>
                                        </p:attrNameLst>
                                      </p:cBhvr>
                                      <p:tavLst>
                                        <p:tav tm="0">
                                          <p:val>
                                            <p:strVal val="4/3*#ppt_h"/>
                                          </p:val>
                                        </p:tav>
                                        <p:tav tm="100000">
                                          <p:val>
                                            <p:strVal val="#ppt_h"/>
                                          </p:val>
                                        </p:tav>
                                      </p:tavLst>
                                    </p:anim>
                                  </p:childTnLst>
                                </p:cTn>
                              </p:par>
                              <p:par>
                                <p:cTn id="13" presetID="23" presetClass="entr" presetSubtype="288" fill="hold" grpId="0" nodeType="withEffect">
                                  <p:stCondLst>
                                    <p:cond delay="200"/>
                                  </p:stCondLst>
                                  <p:childTnLst>
                                    <p:set>
                                      <p:cBhvr>
                                        <p:cTn id="14" dur="1" fill="hold">
                                          <p:stCondLst>
                                            <p:cond delay="0"/>
                                          </p:stCondLst>
                                        </p:cTn>
                                        <p:tgtEl>
                                          <p:spTgt spid="86"/>
                                        </p:tgtEl>
                                        <p:attrNameLst>
                                          <p:attrName>style.visibility</p:attrName>
                                        </p:attrNameLst>
                                      </p:cBhvr>
                                      <p:to>
                                        <p:strVal val="visible"/>
                                      </p:to>
                                    </p:set>
                                    <p:anim calcmode="lin" valueType="num">
                                      <p:cBhvr>
                                        <p:cTn id="15" dur="500" fill="hold"/>
                                        <p:tgtEl>
                                          <p:spTgt spid="86"/>
                                        </p:tgtEl>
                                        <p:attrNameLst>
                                          <p:attrName>ppt_w</p:attrName>
                                        </p:attrNameLst>
                                      </p:cBhvr>
                                      <p:tavLst>
                                        <p:tav tm="0">
                                          <p:val>
                                            <p:strVal val="4/3*#ppt_w"/>
                                          </p:val>
                                        </p:tav>
                                        <p:tav tm="100000">
                                          <p:val>
                                            <p:strVal val="#ppt_w"/>
                                          </p:val>
                                        </p:tav>
                                      </p:tavLst>
                                    </p:anim>
                                    <p:anim calcmode="lin" valueType="num">
                                      <p:cBhvr>
                                        <p:cTn id="16" dur="500" fill="hold"/>
                                        <p:tgtEl>
                                          <p:spTgt spid="86"/>
                                        </p:tgtEl>
                                        <p:attrNameLst>
                                          <p:attrName>ppt_h</p:attrName>
                                        </p:attrNameLst>
                                      </p:cBhvr>
                                      <p:tavLst>
                                        <p:tav tm="0">
                                          <p:val>
                                            <p:strVal val="4/3*#ppt_h"/>
                                          </p:val>
                                        </p:tav>
                                        <p:tav tm="100000">
                                          <p:val>
                                            <p:strVal val="#ppt_h"/>
                                          </p:val>
                                        </p:tav>
                                      </p:tavLst>
                                    </p:anim>
                                  </p:childTnLst>
                                </p:cTn>
                              </p:par>
                              <p:par>
                                <p:cTn id="17" presetID="23" presetClass="entr" presetSubtype="288" fill="hold" grpId="0" nodeType="withEffect">
                                  <p:stCondLst>
                                    <p:cond delay="300"/>
                                  </p:stCondLst>
                                  <p:childTnLst>
                                    <p:set>
                                      <p:cBhvr>
                                        <p:cTn id="18" dur="1" fill="hold">
                                          <p:stCondLst>
                                            <p:cond delay="0"/>
                                          </p:stCondLst>
                                        </p:cTn>
                                        <p:tgtEl>
                                          <p:spTgt spid="87"/>
                                        </p:tgtEl>
                                        <p:attrNameLst>
                                          <p:attrName>style.visibility</p:attrName>
                                        </p:attrNameLst>
                                      </p:cBhvr>
                                      <p:to>
                                        <p:strVal val="visible"/>
                                      </p:to>
                                    </p:set>
                                    <p:anim calcmode="lin" valueType="num">
                                      <p:cBhvr>
                                        <p:cTn id="19" dur="500" fill="hold"/>
                                        <p:tgtEl>
                                          <p:spTgt spid="87"/>
                                        </p:tgtEl>
                                        <p:attrNameLst>
                                          <p:attrName>ppt_w</p:attrName>
                                        </p:attrNameLst>
                                      </p:cBhvr>
                                      <p:tavLst>
                                        <p:tav tm="0">
                                          <p:val>
                                            <p:strVal val="4/3*#ppt_w"/>
                                          </p:val>
                                        </p:tav>
                                        <p:tav tm="100000">
                                          <p:val>
                                            <p:strVal val="#ppt_w"/>
                                          </p:val>
                                        </p:tav>
                                      </p:tavLst>
                                    </p:anim>
                                    <p:anim calcmode="lin" valueType="num">
                                      <p:cBhvr>
                                        <p:cTn id="20" dur="500" fill="hold"/>
                                        <p:tgtEl>
                                          <p:spTgt spid="87"/>
                                        </p:tgtEl>
                                        <p:attrNameLst>
                                          <p:attrName>ppt_h</p:attrName>
                                        </p:attrNameLst>
                                      </p:cBhvr>
                                      <p:tavLst>
                                        <p:tav tm="0">
                                          <p:val>
                                            <p:strVal val="4/3*#ppt_h"/>
                                          </p:val>
                                        </p:tav>
                                        <p:tav tm="100000">
                                          <p:val>
                                            <p:strVal val="#ppt_h"/>
                                          </p:val>
                                        </p:tav>
                                      </p:tavLst>
                                    </p:anim>
                                  </p:childTnLst>
                                </p:cTn>
                              </p:par>
                              <p:par>
                                <p:cTn id="21" presetID="23" presetClass="entr" presetSubtype="288" fill="hold" grpId="0" nodeType="withEffect">
                                  <p:stCondLst>
                                    <p:cond delay="400"/>
                                  </p:stCondLst>
                                  <p:childTnLst>
                                    <p:set>
                                      <p:cBhvr>
                                        <p:cTn id="22" dur="1" fill="hold">
                                          <p:stCondLst>
                                            <p:cond delay="0"/>
                                          </p:stCondLst>
                                        </p:cTn>
                                        <p:tgtEl>
                                          <p:spTgt spid="92"/>
                                        </p:tgtEl>
                                        <p:attrNameLst>
                                          <p:attrName>style.visibility</p:attrName>
                                        </p:attrNameLst>
                                      </p:cBhvr>
                                      <p:to>
                                        <p:strVal val="visible"/>
                                      </p:to>
                                    </p:set>
                                    <p:anim calcmode="lin" valueType="num">
                                      <p:cBhvr>
                                        <p:cTn id="23" dur="500" fill="hold"/>
                                        <p:tgtEl>
                                          <p:spTgt spid="92"/>
                                        </p:tgtEl>
                                        <p:attrNameLst>
                                          <p:attrName>ppt_w</p:attrName>
                                        </p:attrNameLst>
                                      </p:cBhvr>
                                      <p:tavLst>
                                        <p:tav tm="0">
                                          <p:val>
                                            <p:strVal val="4/3*#ppt_w"/>
                                          </p:val>
                                        </p:tav>
                                        <p:tav tm="100000">
                                          <p:val>
                                            <p:strVal val="#ppt_w"/>
                                          </p:val>
                                        </p:tav>
                                      </p:tavLst>
                                    </p:anim>
                                    <p:anim calcmode="lin" valueType="num">
                                      <p:cBhvr>
                                        <p:cTn id="24" dur="500" fill="hold"/>
                                        <p:tgtEl>
                                          <p:spTgt spid="92"/>
                                        </p:tgtEl>
                                        <p:attrNameLst>
                                          <p:attrName>ppt_h</p:attrName>
                                        </p:attrNameLst>
                                      </p:cBhvr>
                                      <p:tavLst>
                                        <p:tav tm="0">
                                          <p:val>
                                            <p:strVal val="4/3*#ppt_h"/>
                                          </p:val>
                                        </p:tav>
                                        <p:tav tm="100000">
                                          <p:val>
                                            <p:strVal val="#ppt_h"/>
                                          </p:val>
                                        </p:tav>
                                      </p:tavLst>
                                    </p:anim>
                                  </p:childTnLst>
                                </p:cTn>
                              </p:par>
                              <p:par>
                                <p:cTn id="25" presetID="23" presetClass="entr" presetSubtype="288" fill="hold" grpId="0" nodeType="withEffect">
                                  <p:stCondLst>
                                    <p:cond delay="500"/>
                                  </p:stCondLst>
                                  <p:childTnLst>
                                    <p:set>
                                      <p:cBhvr>
                                        <p:cTn id="26" dur="1" fill="hold">
                                          <p:stCondLst>
                                            <p:cond delay="0"/>
                                          </p:stCondLst>
                                        </p:cTn>
                                        <p:tgtEl>
                                          <p:spTgt spid="97"/>
                                        </p:tgtEl>
                                        <p:attrNameLst>
                                          <p:attrName>style.visibility</p:attrName>
                                        </p:attrNameLst>
                                      </p:cBhvr>
                                      <p:to>
                                        <p:strVal val="visible"/>
                                      </p:to>
                                    </p:set>
                                    <p:anim calcmode="lin" valueType="num">
                                      <p:cBhvr>
                                        <p:cTn id="27" dur="500" fill="hold"/>
                                        <p:tgtEl>
                                          <p:spTgt spid="97"/>
                                        </p:tgtEl>
                                        <p:attrNameLst>
                                          <p:attrName>ppt_w</p:attrName>
                                        </p:attrNameLst>
                                      </p:cBhvr>
                                      <p:tavLst>
                                        <p:tav tm="0">
                                          <p:val>
                                            <p:strVal val="4/3*#ppt_w"/>
                                          </p:val>
                                        </p:tav>
                                        <p:tav tm="100000">
                                          <p:val>
                                            <p:strVal val="#ppt_w"/>
                                          </p:val>
                                        </p:tav>
                                      </p:tavLst>
                                    </p:anim>
                                    <p:anim calcmode="lin" valueType="num">
                                      <p:cBhvr>
                                        <p:cTn id="28" dur="500" fill="hold"/>
                                        <p:tgtEl>
                                          <p:spTgt spid="97"/>
                                        </p:tgtEl>
                                        <p:attrNameLst>
                                          <p:attrName>ppt_h</p:attrName>
                                        </p:attrNameLst>
                                      </p:cBhvr>
                                      <p:tavLst>
                                        <p:tav tm="0">
                                          <p:val>
                                            <p:strVal val="4/3*#ppt_h"/>
                                          </p:val>
                                        </p:tav>
                                        <p:tav tm="100000">
                                          <p:val>
                                            <p:strVal val="#ppt_h"/>
                                          </p:val>
                                        </p:tav>
                                      </p:tavLst>
                                    </p:anim>
                                  </p:childTnLst>
                                </p:cTn>
                              </p:par>
                              <p:par>
                                <p:cTn id="29" presetID="23" presetClass="entr" presetSubtype="288" fill="hold" grpId="0" nodeType="withEffect">
                                  <p:stCondLst>
                                    <p:cond delay="600"/>
                                  </p:stCondLst>
                                  <p:childTnLst>
                                    <p:set>
                                      <p:cBhvr>
                                        <p:cTn id="30" dur="1" fill="hold">
                                          <p:stCondLst>
                                            <p:cond delay="0"/>
                                          </p:stCondLst>
                                        </p:cTn>
                                        <p:tgtEl>
                                          <p:spTgt spid="96"/>
                                        </p:tgtEl>
                                        <p:attrNameLst>
                                          <p:attrName>style.visibility</p:attrName>
                                        </p:attrNameLst>
                                      </p:cBhvr>
                                      <p:to>
                                        <p:strVal val="visible"/>
                                      </p:to>
                                    </p:set>
                                    <p:anim calcmode="lin" valueType="num">
                                      <p:cBhvr>
                                        <p:cTn id="31" dur="500" fill="hold"/>
                                        <p:tgtEl>
                                          <p:spTgt spid="96"/>
                                        </p:tgtEl>
                                        <p:attrNameLst>
                                          <p:attrName>ppt_w</p:attrName>
                                        </p:attrNameLst>
                                      </p:cBhvr>
                                      <p:tavLst>
                                        <p:tav tm="0">
                                          <p:val>
                                            <p:strVal val="4/3*#ppt_w"/>
                                          </p:val>
                                        </p:tav>
                                        <p:tav tm="100000">
                                          <p:val>
                                            <p:strVal val="#ppt_w"/>
                                          </p:val>
                                        </p:tav>
                                      </p:tavLst>
                                    </p:anim>
                                    <p:anim calcmode="lin" valueType="num">
                                      <p:cBhvr>
                                        <p:cTn id="32" dur="500" fill="hold"/>
                                        <p:tgtEl>
                                          <p:spTgt spid="96"/>
                                        </p:tgtEl>
                                        <p:attrNameLst>
                                          <p:attrName>ppt_h</p:attrName>
                                        </p:attrNameLst>
                                      </p:cBhvr>
                                      <p:tavLst>
                                        <p:tav tm="0">
                                          <p:val>
                                            <p:strVal val="4/3*#ppt_h"/>
                                          </p:val>
                                        </p:tav>
                                        <p:tav tm="100000">
                                          <p:val>
                                            <p:strVal val="#ppt_h"/>
                                          </p:val>
                                        </p:tav>
                                      </p:tavLst>
                                    </p:anim>
                                  </p:childTnLst>
                                </p:cTn>
                              </p:par>
                              <p:par>
                                <p:cTn id="33" presetID="23" presetClass="entr" presetSubtype="288" fill="hold" grpId="0" nodeType="withEffect">
                                  <p:stCondLst>
                                    <p:cond delay="700"/>
                                  </p:stCondLst>
                                  <p:childTnLst>
                                    <p:set>
                                      <p:cBhvr>
                                        <p:cTn id="34" dur="1" fill="hold">
                                          <p:stCondLst>
                                            <p:cond delay="0"/>
                                          </p:stCondLst>
                                        </p:cTn>
                                        <p:tgtEl>
                                          <p:spTgt spid="95"/>
                                        </p:tgtEl>
                                        <p:attrNameLst>
                                          <p:attrName>style.visibility</p:attrName>
                                        </p:attrNameLst>
                                      </p:cBhvr>
                                      <p:to>
                                        <p:strVal val="visible"/>
                                      </p:to>
                                    </p:set>
                                    <p:anim calcmode="lin" valueType="num">
                                      <p:cBhvr>
                                        <p:cTn id="35" dur="500" fill="hold"/>
                                        <p:tgtEl>
                                          <p:spTgt spid="95"/>
                                        </p:tgtEl>
                                        <p:attrNameLst>
                                          <p:attrName>ppt_w</p:attrName>
                                        </p:attrNameLst>
                                      </p:cBhvr>
                                      <p:tavLst>
                                        <p:tav tm="0">
                                          <p:val>
                                            <p:strVal val="4/3*#ppt_w"/>
                                          </p:val>
                                        </p:tav>
                                        <p:tav tm="100000">
                                          <p:val>
                                            <p:strVal val="#ppt_w"/>
                                          </p:val>
                                        </p:tav>
                                      </p:tavLst>
                                    </p:anim>
                                    <p:anim calcmode="lin" valueType="num">
                                      <p:cBhvr>
                                        <p:cTn id="36" dur="500" fill="hold"/>
                                        <p:tgtEl>
                                          <p:spTgt spid="95"/>
                                        </p:tgtEl>
                                        <p:attrNameLst>
                                          <p:attrName>ppt_h</p:attrName>
                                        </p:attrNameLst>
                                      </p:cBhvr>
                                      <p:tavLst>
                                        <p:tav tm="0">
                                          <p:val>
                                            <p:strVal val="4/3*#ppt_h"/>
                                          </p:val>
                                        </p:tav>
                                        <p:tav tm="100000">
                                          <p:val>
                                            <p:strVal val="#ppt_h"/>
                                          </p:val>
                                        </p:tav>
                                      </p:tavLst>
                                    </p:anim>
                                  </p:childTnLst>
                                </p:cTn>
                              </p:par>
                              <p:par>
                                <p:cTn id="37" presetID="23" presetClass="entr" presetSubtype="288" fill="hold" grpId="0" nodeType="withEffect">
                                  <p:stCondLst>
                                    <p:cond delay="800"/>
                                  </p:stCondLst>
                                  <p:childTnLst>
                                    <p:set>
                                      <p:cBhvr>
                                        <p:cTn id="38" dur="1" fill="hold">
                                          <p:stCondLst>
                                            <p:cond delay="0"/>
                                          </p:stCondLst>
                                        </p:cTn>
                                        <p:tgtEl>
                                          <p:spTgt spid="89"/>
                                        </p:tgtEl>
                                        <p:attrNameLst>
                                          <p:attrName>style.visibility</p:attrName>
                                        </p:attrNameLst>
                                      </p:cBhvr>
                                      <p:to>
                                        <p:strVal val="visible"/>
                                      </p:to>
                                    </p:set>
                                    <p:anim calcmode="lin" valueType="num">
                                      <p:cBhvr>
                                        <p:cTn id="39" dur="500" fill="hold"/>
                                        <p:tgtEl>
                                          <p:spTgt spid="89"/>
                                        </p:tgtEl>
                                        <p:attrNameLst>
                                          <p:attrName>ppt_w</p:attrName>
                                        </p:attrNameLst>
                                      </p:cBhvr>
                                      <p:tavLst>
                                        <p:tav tm="0">
                                          <p:val>
                                            <p:strVal val="4/3*#ppt_w"/>
                                          </p:val>
                                        </p:tav>
                                        <p:tav tm="100000">
                                          <p:val>
                                            <p:strVal val="#ppt_w"/>
                                          </p:val>
                                        </p:tav>
                                      </p:tavLst>
                                    </p:anim>
                                    <p:anim calcmode="lin" valueType="num">
                                      <p:cBhvr>
                                        <p:cTn id="40" dur="500" fill="hold"/>
                                        <p:tgtEl>
                                          <p:spTgt spid="89"/>
                                        </p:tgtEl>
                                        <p:attrNameLst>
                                          <p:attrName>ppt_h</p:attrName>
                                        </p:attrNameLst>
                                      </p:cBhvr>
                                      <p:tavLst>
                                        <p:tav tm="0">
                                          <p:val>
                                            <p:strVal val="4/3*#ppt_h"/>
                                          </p:val>
                                        </p:tav>
                                        <p:tav tm="100000">
                                          <p:val>
                                            <p:strVal val="#ppt_h"/>
                                          </p:val>
                                        </p:tav>
                                      </p:tavLst>
                                    </p:anim>
                                  </p:childTnLst>
                                </p:cTn>
                              </p:par>
                              <p:par>
                                <p:cTn id="41" presetID="23" presetClass="entr" presetSubtype="288" fill="hold" grpId="0" nodeType="withEffect">
                                  <p:stCondLst>
                                    <p:cond delay="900"/>
                                  </p:stCondLst>
                                  <p:childTnLst>
                                    <p:set>
                                      <p:cBhvr>
                                        <p:cTn id="42" dur="1" fill="hold">
                                          <p:stCondLst>
                                            <p:cond delay="0"/>
                                          </p:stCondLst>
                                        </p:cTn>
                                        <p:tgtEl>
                                          <p:spTgt spid="84"/>
                                        </p:tgtEl>
                                        <p:attrNameLst>
                                          <p:attrName>style.visibility</p:attrName>
                                        </p:attrNameLst>
                                      </p:cBhvr>
                                      <p:to>
                                        <p:strVal val="visible"/>
                                      </p:to>
                                    </p:set>
                                    <p:anim calcmode="lin" valueType="num">
                                      <p:cBhvr>
                                        <p:cTn id="43" dur="500" fill="hold"/>
                                        <p:tgtEl>
                                          <p:spTgt spid="84"/>
                                        </p:tgtEl>
                                        <p:attrNameLst>
                                          <p:attrName>ppt_w</p:attrName>
                                        </p:attrNameLst>
                                      </p:cBhvr>
                                      <p:tavLst>
                                        <p:tav tm="0">
                                          <p:val>
                                            <p:strVal val="4/3*#ppt_w"/>
                                          </p:val>
                                        </p:tav>
                                        <p:tav tm="100000">
                                          <p:val>
                                            <p:strVal val="#ppt_w"/>
                                          </p:val>
                                        </p:tav>
                                      </p:tavLst>
                                    </p:anim>
                                    <p:anim calcmode="lin" valueType="num">
                                      <p:cBhvr>
                                        <p:cTn id="44" dur="500" fill="hold"/>
                                        <p:tgtEl>
                                          <p:spTgt spid="84"/>
                                        </p:tgtEl>
                                        <p:attrNameLst>
                                          <p:attrName>ppt_h</p:attrName>
                                        </p:attrNameLst>
                                      </p:cBhvr>
                                      <p:tavLst>
                                        <p:tav tm="0">
                                          <p:val>
                                            <p:strVal val="4/3*#ppt_h"/>
                                          </p:val>
                                        </p:tav>
                                        <p:tav tm="100000">
                                          <p:val>
                                            <p:strVal val="#ppt_h"/>
                                          </p:val>
                                        </p:tav>
                                      </p:tavLst>
                                    </p:anim>
                                  </p:childTnLst>
                                </p:cTn>
                              </p:par>
                              <p:par>
                                <p:cTn id="45" presetID="23" presetClass="entr" presetSubtype="288" fill="hold" grpId="0" nodeType="withEffect">
                                  <p:stCondLst>
                                    <p:cond delay="1000"/>
                                  </p:stCondLst>
                                  <p:childTnLst>
                                    <p:set>
                                      <p:cBhvr>
                                        <p:cTn id="46" dur="1" fill="hold">
                                          <p:stCondLst>
                                            <p:cond delay="0"/>
                                          </p:stCondLst>
                                        </p:cTn>
                                        <p:tgtEl>
                                          <p:spTgt spid="88"/>
                                        </p:tgtEl>
                                        <p:attrNameLst>
                                          <p:attrName>style.visibility</p:attrName>
                                        </p:attrNameLst>
                                      </p:cBhvr>
                                      <p:to>
                                        <p:strVal val="visible"/>
                                      </p:to>
                                    </p:set>
                                    <p:anim calcmode="lin" valueType="num">
                                      <p:cBhvr>
                                        <p:cTn id="47" dur="500" fill="hold"/>
                                        <p:tgtEl>
                                          <p:spTgt spid="88"/>
                                        </p:tgtEl>
                                        <p:attrNameLst>
                                          <p:attrName>ppt_w</p:attrName>
                                        </p:attrNameLst>
                                      </p:cBhvr>
                                      <p:tavLst>
                                        <p:tav tm="0">
                                          <p:val>
                                            <p:strVal val="4/3*#ppt_w"/>
                                          </p:val>
                                        </p:tav>
                                        <p:tav tm="100000">
                                          <p:val>
                                            <p:strVal val="#ppt_w"/>
                                          </p:val>
                                        </p:tav>
                                      </p:tavLst>
                                    </p:anim>
                                    <p:anim calcmode="lin" valueType="num">
                                      <p:cBhvr>
                                        <p:cTn id="48" dur="500" fill="hold"/>
                                        <p:tgtEl>
                                          <p:spTgt spid="88"/>
                                        </p:tgtEl>
                                        <p:attrNameLst>
                                          <p:attrName>ppt_h</p:attrName>
                                        </p:attrNameLst>
                                      </p:cBhvr>
                                      <p:tavLst>
                                        <p:tav tm="0">
                                          <p:val>
                                            <p:strVal val="4/3*#ppt_h"/>
                                          </p:val>
                                        </p:tav>
                                        <p:tav tm="100000">
                                          <p:val>
                                            <p:strVal val="#ppt_h"/>
                                          </p:val>
                                        </p:tav>
                                      </p:tavLst>
                                    </p:anim>
                                  </p:childTnLst>
                                </p:cTn>
                              </p:par>
                              <p:par>
                                <p:cTn id="49" presetID="23" presetClass="entr" presetSubtype="288" fill="hold" grpId="0" nodeType="withEffect">
                                  <p:stCondLst>
                                    <p:cond delay="1100"/>
                                  </p:stCondLst>
                                  <p:childTnLst>
                                    <p:set>
                                      <p:cBhvr>
                                        <p:cTn id="50" dur="1" fill="hold">
                                          <p:stCondLst>
                                            <p:cond delay="0"/>
                                          </p:stCondLst>
                                        </p:cTn>
                                        <p:tgtEl>
                                          <p:spTgt spid="93"/>
                                        </p:tgtEl>
                                        <p:attrNameLst>
                                          <p:attrName>style.visibility</p:attrName>
                                        </p:attrNameLst>
                                      </p:cBhvr>
                                      <p:to>
                                        <p:strVal val="visible"/>
                                      </p:to>
                                    </p:set>
                                    <p:anim calcmode="lin" valueType="num">
                                      <p:cBhvr>
                                        <p:cTn id="51" dur="500" fill="hold"/>
                                        <p:tgtEl>
                                          <p:spTgt spid="93"/>
                                        </p:tgtEl>
                                        <p:attrNameLst>
                                          <p:attrName>ppt_w</p:attrName>
                                        </p:attrNameLst>
                                      </p:cBhvr>
                                      <p:tavLst>
                                        <p:tav tm="0">
                                          <p:val>
                                            <p:strVal val="4/3*#ppt_w"/>
                                          </p:val>
                                        </p:tav>
                                        <p:tav tm="100000">
                                          <p:val>
                                            <p:strVal val="#ppt_w"/>
                                          </p:val>
                                        </p:tav>
                                      </p:tavLst>
                                    </p:anim>
                                    <p:anim calcmode="lin" valueType="num">
                                      <p:cBhvr>
                                        <p:cTn id="52" dur="500" fill="hold"/>
                                        <p:tgtEl>
                                          <p:spTgt spid="9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6" grpId="0" animBg="1"/>
      <p:bldP spid="87" grpId="0" animBg="1"/>
      <p:bldP spid="88" grpId="0" animBg="1"/>
      <p:bldP spid="89" grpId="0" animBg="1"/>
      <p:bldP spid="90" grpId="0" animBg="1"/>
      <p:bldP spid="92" grpId="0" animBg="1"/>
      <p:bldP spid="93" grpId="0" animBg="1"/>
      <p:bldP spid="95" grpId="0" animBg="1"/>
      <p:bldP spid="96" grpId="0" animBg="1"/>
      <p:bldP spid="97" grpId="0" animBg="1"/>
    </p:bldLst>
  </p:timing>
  <p:extLst mod="1">
    <p:ext uri="{DCECCB84-F9BA-43D5-87BE-67443E8EF086}">
      <p15:sldGuideLst xmlns:p15="http://schemas.microsoft.com/office/powerpoint/2012/main" xmlns="">
        <p15:guide id="4" orient="horz" pos="4320">
          <p15:clr>
            <a:srgbClr val="FBAE40"/>
          </p15:clr>
        </p15:guide>
        <p15:guide id="5" pos="768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52_Custom Layout">
    <p:spTree>
      <p:nvGrpSpPr>
        <p:cNvPr id="1" name=""/>
        <p:cNvGrpSpPr/>
        <p:nvPr/>
      </p:nvGrpSpPr>
      <p:grpSpPr>
        <a:xfrm>
          <a:off x="0" y="0"/>
          <a:ext cx="0" cy="0"/>
          <a:chOff x="0" y="0"/>
          <a:chExt cx="0" cy="0"/>
        </a:xfrm>
      </p:grpSpPr>
      <p:sp>
        <p:nvSpPr>
          <p:cNvPr id="115" name="Picture Placeholder 114">
            <a:extLst>
              <a:ext uri="{FF2B5EF4-FFF2-40B4-BE49-F238E27FC236}">
                <a16:creationId xmlns:a16="http://schemas.microsoft.com/office/drawing/2014/main" xmlns="" id="{2939B95A-6CBF-409F-84B3-42C0839203D0}"/>
              </a:ext>
            </a:extLst>
          </p:cNvPr>
          <p:cNvSpPr>
            <a:spLocks noGrp="1"/>
          </p:cNvSpPr>
          <p:nvPr>
            <p:ph type="pic" sz="quarter" idx="39"/>
          </p:nvPr>
        </p:nvSpPr>
        <p:spPr>
          <a:xfrm>
            <a:off x="7" y="-1"/>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16" name="Picture Placeholder 115">
            <a:extLst>
              <a:ext uri="{FF2B5EF4-FFF2-40B4-BE49-F238E27FC236}">
                <a16:creationId xmlns:a16="http://schemas.microsoft.com/office/drawing/2014/main" xmlns="" id="{AB40BECF-EB5B-43F0-9FB0-D40B193417E1}"/>
              </a:ext>
            </a:extLst>
          </p:cNvPr>
          <p:cNvSpPr>
            <a:spLocks noGrp="1"/>
          </p:cNvSpPr>
          <p:nvPr>
            <p:ph type="pic" sz="quarter" idx="40"/>
          </p:nvPr>
        </p:nvSpPr>
        <p:spPr>
          <a:xfrm>
            <a:off x="2033991" y="-1"/>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18" name="Picture Placeholder 117">
            <a:extLst>
              <a:ext uri="{FF2B5EF4-FFF2-40B4-BE49-F238E27FC236}">
                <a16:creationId xmlns:a16="http://schemas.microsoft.com/office/drawing/2014/main" xmlns="" id="{53AB5C98-F720-42C1-B036-26353EA021E3}"/>
              </a:ext>
            </a:extLst>
          </p:cNvPr>
          <p:cNvSpPr>
            <a:spLocks noGrp="1"/>
          </p:cNvSpPr>
          <p:nvPr>
            <p:ph type="pic" sz="quarter" idx="42"/>
          </p:nvPr>
        </p:nvSpPr>
        <p:spPr>
          <a:xfrm>
            <a:off x="6101958" y="-1"/>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19" name="Picture Placeholder 118">
            <a:extLst>
              <a:ext uri="{FF2B5EF4-FFF2-40B4-BE49-F238E27FC236}">
                <a16:creationId xmlns:a16="http://schemas.microsoft.com/office/drawing/2014/main" xmlns="" id="{A7B7ADEA-629D-47FB-960D-A1F8AC8D6DA6}"/>
              </a:ext>
            </a:extLst>
          </p:cNvPr>
          <p:cNvSpPr>
            <a:spLocks noGrp="1"/>
          </p:cNvSpPr>
          <p:nvPr>
            <p:ph type="pic" sz="quarter" idx="43"/>
          </p:nvPr>
        </p:nvSpPr>
        <p:spPr>
          <a:xfrm>
            <a:off x="8135941" y="-1"/>
            <a:ext cx="2022081" cy="1704862"/>
          </a:xfrm>
          <a:custGeom>
            <a:avLst/>
            <a:gdLst>
              <a:gd name="connsiteX0" fmla="*/ 0 w 4044688"/>
              <a:gd name="connsiteY0" fmla="*/ 0 h 3409723"/>
              <a:gd name="connsiteX1" fmla="*/ 4044688 w 4044688"/>
              <a:gd name="connsiteY1" fmla="*/ 0 h 3409723"/>
              <a:gd name="connsiteX2" fmla="*/ 4044688 w 4044688"/>
              <a:gd name="connsiteY2" fmla="*/ 3409723 h 3409723"/>
              <a:gd name="connsiteX3" fmla="*/ 0 w 4044688"/>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8" h="3409723">
                <a:moveTo>
                  <a:pt x="0" y="0"/>
                </a:moveTo>
                <a:lnTo>
                  <a:pt x="4044688" y="0"/>
                </a:lnTo>
                <a:lnTo>
                  <a:pt x="4044688"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0" name="Picture Placeholder 119">
            <a:extLst>
              <a:ext uri="{FF2B5EF4-FFF2-40B4-BE49-F238E27FC236}">
                <a16:creationId xmlns:a16="http://schemas.microsoft.com/office/drawing/2014/main" xmlns="" id="{4F9312AB-9B7D-4B09-959E-75FF662CDFFD}"/>
              </a:ext>
            </a:extLst>
          </p:cNvPr>
          <p:cNvSpPr>
            <a:spLocks noGrp="1"/>
          </p:cNvSpPr>
          <p:nvPr>
            <p:ph type="pic" sz="quarter" idx="44"/>
          </p:nvPr>
        </p:nvSpPr>
        <p:spPr>
          <a:xfrm>
            <a:off x="10169919" y="-1"/>
            <a:ext cx="2022082" cy="1704862"/>
          </a:xfrm>
          <a:custGeom>
            <a:avLst/>
            <a:gdLst>
              <a:gd name="connsiteX0" fmla="*/ 0 w 4044690"/>
              <a:gd name="connsiteY0" fmla="*/ 0 h 3409723"/>
              <a:gd name="connsiteX1" fmla="*/ 4044690 w 4044690"/>
              <a:gd name="connsiteY1" fmla="*/ 0 h 3409723"/>
              <a:gd name="connsiteX2" fmla="*/ 4044690 w 4044690"/>
              <a:gd name="connsiteY2" fmla="*/ 3409723 h 3409723"/>
              <a:gd name="connsiteX3" fmla="*/ 0 w 4044690"/>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90" h="3409723">
                <a:moveTo>
                  <a:pt x="0" y="0"/>
                </a:moveTo>
                <a:lnTo>
                  <a:pt x="4044690" y="0"/>
                </a:lnTo>
                <a:lnTo>
                  <a:pt x="4044690"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2" name="Picture Placeholder 121">
            <a:extLst>
              <a:ext uri="{FF2B5EF4-FFF2-40B4-BE49-F238E27FC236}">
                <a16:creationId xmlns:a16="http://schemas.microsoft.com/office/drawing/2014/main" xmlns="" id="{C21CF143-7CE8-4EDB-8F5B-1EAA4F3EB3D9}"/>
              </a:ext>
            </a:extLst>
          </p:cNvPr>
          <p:cNvSpPr>
            <a:spLocks noGrp="1"/>
          </p:cNvSpPr>
          <p:nvPr>
            <p:ph type="pic" sz="quarter" idx="46"/>
          </p:nvPr>
        </p:nvSpPr>
        <p:spPr>
          <a:xfrm>
            <a:off x="2033991" y="1717713"/>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3" name="Picture Placeholder 122">
            <a:extLst>
              <a:ext uri="{FF2B5EF4-FFF2-40B4-BE49-F238E27FC236}">
                <a16:creationId xmlns:a16="http://schemas.microsoft.com/office/drawing/2014/main" xmlns="" id="{676C95BA-1B92-4AF1-A0AD-7D39D1802849}"/>
              </a:ext>
            </a:extLst>
          </p:cNvPr>
          <p:cNvSpPr>
            <a:spLocks noGrp="1"/>
          </p:cNvSpPr>
          <p:nvPr>
            <p:ph type="pic" sz="quarter" idx="47"/>
          </p:nvPr>
        </p:nvSpPr>
        <p:spPr>
          <a:xfrm>
            <a:off x="4067975" y="1717713"/>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4" name="Picture Placeholder 123">
            <a:extLst>
              <a:ext uri="{FF2B5EF4-FFF2-40B4-BE49-F238E27FC236}">
                <a16:creationId xmlns:a16="http://schemas.microsoft.com/office/drawing/2014/main" xmlns="" id="{09B06827-9EF7-4EC9-88E0-7E5D47719289}"/>
              </a:ext>
            </a:extLst>
          </p:cNvPr>
          <p:cNvSpPr>
            <a:spLocks noGrp="1"/>
          </p:cNvSpPr>
          <p:nvPr>
            <p:ph type="pic" sz="quarter" idx="48"/>
          </p:nvPr>
        </p:nvSpPr>
        <p:spPr>
          <a:xfrm>
            <a:off x="6101958" y="1717713"/>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6" name="Picture Placeholder 125">
            <a:extLst>
              <a:ext uri="{FF2B5EF4-FFF2-40B4-BE49-F238E27FC236}">
                <a16:creationId xmlns:a16="http://schemas.microsoft.com/office/drawing/2014/main" xmlns="" id="{24D86F31-D54B-49AB-BB38-E9ACE3B86956}"/>
              </a:ext>
            </a:extLst>
          </p:cNvPr>
          <p:cNvSpPr>
            <a:spLocks noGrp="1"/>
          </p:cNvSpPr>
          <p:nvPr>
            <p:ph type="pic" sz="quarter" idx="50"/>
          </p:nvPr>
        </p:nvSpPr>
        <p:spPr>
          <a:xfrm>
            <a:off x="10169919" y="1717713"/>
            <a:ext cx="2022082" cy="1704862"/>
          </a:xfrm>
          <a:custGeom>
            <a:avLst/>
            <a:gdLst>
              <a:gd name="connsiteX0" fmla="*/ 0 w 4044690"/>
              <a:gd name="connsiteY0" fmla="*/ 0 h 3409723"/>
              <a:gd name="connsiteX1" fmla="*/ 4044690 w 4044690"/>
              <a:gd name="connsiteY1" fmla="*/ 0 h 3409723"/>
              <a:gd name="connsiteX2" fmla="*/ 4044690 w 4044690"/>
              <a:gd name="connsiteY2" fmla="*/ 3409723 h 3409723"/>
              <a:gd name="connsiteX3" fmla="*/ 0 w 4044690"/>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90" h="3409723">
                <a:moveTo>
                  <a:pt x="0" y="0"/>
                </a:moveTo>
                <a:lnTo>
                  <a:pt x="4044690" y="0"/>
                </a:lnTo>
                <a:lnTo>
                  <a:pt x="4044690"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7" name="Picture Placeholder 126">
            <a:extLst>
              <a:ext uri="{FF2B5EF4-FFF2-40B4-BE49-F238E27FC236}">
                <a16:creationId xmlns:a16="http://schemas.microsoft.com/office/drawing/2014/main" xmlns="" id="{49C7DD07-2040-4ADB-A7E0-F22A03458583}"/>
              </a:ext>
            </a:extLst>
          </p:cNvPr>
          <p:cNvSpPr>
            <a:spLocks noGrp="1"/>
          </p:cNvSpPr>
          <p:nvPr>
            <p:ph type="pic" sz="quarter" idx="51"/>
          </p:nvPr>
        </p:nvSpPr>
        <p:spPr>
          <a:xfrm>
            <a:off x="7" y="3435426"/>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8" name="Picture Placeholder 127">
            <a:extLst>
              <a:ext uri="{FF2B5EF4-FFF2-40B4-BE49-F238E27FC236}">
                <a16:creationId xmlns:a16="http://schemas.microsoft.com/office/drawing/2014/main" xmlns="" id="{0A16FB21-FEDC-4115-B682-77804B1F1599}"/>
              </a:ext>
            </a:extLst>
          </p:cNvPr>
          <p:cNvSpPr>
            <a:spLocks noGrp="1"/>
          </p:cNvSpPr>
          <p:nvPr>
            <p:ph type="pic" sz="quarter" idx="52"/>
          </p:nvPr>
        </p:nvSpPr>
        <p:spPr>
          <a:xfrm>
            <a:off x="2033991" y="3435426"/>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0" name="Picture Placeholder 129">
            <a:extLst>
              <a:ext uri="{FF2B5EF4-FFF2-40B4-BE49-F238E27FC236}">
                <a16:creationId xmlns:a16="http://schemas.microsoft.com/office/drawing/2014/main" xmlns="" id="{09FBAFEB-6675-4992-9F59-3CDEEB06C1E2}"/>
              </a:ext>
            </a:extLst>
          </p:cNvPr>
          <p:cNvSpPr>
            <a:spLocks noGrp="1"/>
          </p:cNvSpPr>
          <p:nvPr>
            <p:ph type="pic" sz="quarter" idx="54"/>
          </p:nvPr>
        </p:nvSpPr>
        <p:spPr>
          <a:xfrm>
            <a:off x="6101958" y="3435426"/>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1" name="Picture Placeholder 130">
            <a:extLst>
              <a:ext uri="{FF2B5EF4-FFF2-40B4-BE49-F238E27FC236}">
                <a16:creationId xmlns:a16="http://schemas.microsoft.com/office/drawing/2014/main" xmlns="" id="{73DE433A-65DB-4D80-BEBA-C0E98C0B13CD}"/>
              </a:ext>
            </a:extLst>
          </p:cNvPr>
          <p:cNvSpPr>
            <a:spLocks noGrp="1"/>
          </p:cNvSpPr>
          <p:nvPr>
            <p:ph type="pic" sz="quarter" idx="55"/>
          </p:nvPr>
        </p:nvSpPr>
        <p:spPr>
          <a:xfrm>
            <a:off x="8135941" y="3435426"/>
            <a:ext cx="2022081" cy="1704862"/>
          </a:xfrm>
          <a:custGeom>
            <a:avLst/>
            <a:gdLst>
              <a:gd name="connsiteX0" fmla="*/ 0 w 4044688"/>
              <a:gd name="connsiteY0" fmla="*/ 0 h 3409723"/>
              <a:gd name="connsiteX1" fmla="*/ 4044688 w 4044688"/>
              <a:gd name="connsiteY1" fmla="*/ 0 h 3409723"/>
              <a:gd name="connsiteX2" fmla="*/ 4044688 w 4044688"/>
              <a:gd name="connsiteY2" fmla="*/ 3409723 h 3409723"/>
              <a:gd name="connsiteX3" fmla="*/ 0 w 4044688"/>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8" h="3409723">
                <a:moveTo>
                  <a:pt x="0" y="0"/>
                </a:moveTo>
                <a:lnTo>
                  <a:pt x="4044688" y="0"/>
                </a:lnTo>
                <a:lnTo>
                  <a:pt x="4044688"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3" name="Picture Placeholder 132">
            <a:extLst>
              <a:ext uri="{FF2B5EF4-FFF2-40B4-BE49-F238E27FC236}">
                <a16:creationId xmlns:a16="http://schemas.microsoft.com/office/drawing/2014/main" xmlns="" id="{1C48A930-F2CC-46AD-B2D2-40758BAF99DC}"/>
              </a:ext>
            </a:extLst>
          </p:cNvPr>
          <p:cNvSpPr>
            <a:spLocks noGrp="1"/>
          </p:cNvSpPr>
          <p:nvPr>
            <p:ph type="pic" sz="quarter" idx="57"/>
          </p:nvPr>
        </p:nvSpPr>
        <p:spPr>
          <a:xfrm>
            <a:off x="7" y="5153139"/>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5" name="Picture Placeholder 134">
            <a:extLst>
              <a:ext uri="{FF2B5EF4-FFF2-40B4-BE49-F238E27FC236}">
                <a16:creationId xmlns:a16="http://schemas.microsoft.com/office/drawing/2014/main" xmlns="" id="{FF796C8D-5331-4731-A404-B7B2D5A9E529}"/>
              </a:ext>
            </a:extLst>
          </p:cNvPr>
          <p:cNvSpPr>
            <a:spLocks noGrp="1"/>
          </p:cNvSpPr>
          <p:nvPr>
            <p:ph type="pic" sz="quarter" idx="59"/>
          </p:nvPr>
        </p:nvSpPr>
        <p:spPr>
          <a:xfrm>
            <a:off x="4067975" y="5153139"/>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6" name="Picture Placeholder 135">
            <a:extLst>
              <a:ext uri="{FF2B5EF4-FFF2-40B4-BE49-F238E27FC236}">
                <a16:creationId xmlns:a16="http://schemas.microsoft.com/office/drawing/2014/main" xmlns="" id="{7F0BA582-E839-40B1-9A4B-DFE0D1A9D75F}"/>
              </a:ext>
            </a:extLst>
          </p:cNvPr>
          <p:cNvSpPr>
            <a:spLocks noGrp="1"/>
          </p:cNvSpPr>
          <p:nvPr>
            <p:ph type="pic" sz="quarter" idx="60"/>
          </p:nvPr>
        </p:nvSpPr>
        <p:spPr>
          <a:xfrm>
            <a:off x="6101958" y="5153139"/>
            <a:ext cx="2022081" cy="1704862"/>
          </a:xfrm>
          <a:custGeom>
            <a:avLst/>
            <a:gdLst>
              <a:gd name="connsiteX0" fmla="*/ 0 w 4044689"/>
              <a:gd name="connsiteY0" fmla="*/ 0 h 3409723"/>
              <a:gd name="connsiteX1" fmla="*/ 4044689 w 4044689"/>
              <a:gd name="connsiteY1" fmla="*/ 0 h 3409723"/>
              <a:gd name="connsiteX2" fmla="*/ 4044689 w 4044689"/>
              <a:gd name="connsiteY2" fmla="*/ 3409723 h 3409723"/>
              <a:gd name="connsiteX3" fmla="*/ 0 w 4044689"/>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89" h="3409723">
                <a:moveTo>
                  <a:pt x="0" y="0"/>
                </a:moveTo>
                <a:lnTo>
                  <a:pt x="4044689" y="0"/>
                </a:lnTo>
                <a:lnTo>
                  <a:pt x="4044689"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9" name="Picture Placeholder 138">
            <a:extLst>
              <a:ext uri="{FF2B5EF4-FFF2-40B4-BE49-F238E27FC236}">
                <a16:creationId xmlns:a16="http://schemas.microsoft.com/office/drawing/2014/main" xmlns="" id="{9376C177-5763-401A-9E03-56709766AA9F}"/>
              </a:ext>
            </a:extLst>
          </p:cNvPr>
          <p:cNvSpPr>
            <a:spLocks noGrp="1"/>
          </p:cNvSpPr>
          <p:nvPr>
            <p:ph type="pic" sz="quarter" idx="62"/>
          </p:nvPr>
        </p:nvSpPr>
        <p:spPr>
          <a:xfrm>
            <a:off x="10169919" y="5153139"/>
            <a:ext cx="2022082" cy="1704862"/>
          </a:xfrm>
          <a:custGeom>
            <a:avLst/>
            <a:gdLst>
              <a:gd name="connsiteX0" fmla="*/ 0 w 4044690"/>
              <a:gd name="connsiteY0" fmla="*/ 0 h 3409723"/>
              <a:gd name="connsiteX1" fmla="*/ 4044690 w 4044690"/>
              <a:gd name="connsiteY1" fmla="*/ 0 h 3409723"/>
              <a:gd name="connsiteX2" fmla="*/ 4044690 w 4044690"/>
              <a:gd name="connsiteY2" fmla="*/ 3409723 h 3409723"/>
              <a:gd name="connsiteX3" fmla="*/ 0 w 4044690"/>
              <a:gd name="connsiteY3" fmla="*/ 3409723 h 3409723"/>
            </a:gdLst>
            <a:ahLst/>
            <a:cxnLst>
              <a:cxn ang="0">
                <a:pos x="connsiteX0" y="connsiteY0"/>
              </a:cxn>
              <a:cxn ang="0">
                <a:pos x="connsiteX1" y="connsiteY1"/>
              </a:cxn>
              <a:cxn ang="0">
                <a:pos x="connsiteX2" y="connsiteY2"/>
              </a:cxn>
              <a:cxn ang="0">
                <a:pos x="connsiteX3" y="connsiteY3"/>
              </a:cxn>
            </a:cxnLst>
            <a:rect l="l" t="t" r="r" b="b"/>
            <a:pathLst>
              <a:path w="4044690" h="3409723">
                <a:moveTo>
                  <a:pt x="0" y="0"/>
                </a:moveTo>
                <a:lnTo>
                  <a:pt x="4044690" y="0"/>
                </a:lnTo>
                <a:lnTo>
                  <a:pt x="4044690" y="3409723"/>
                </a:lnTo>
                <a:lnTo>
                  <a:pt x="0" y="340972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255994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withEffect">
                                  <p:stCondLst>
                                    <p:cond delay="0"/>
                                  </p:stCondLst>
                                  <p:childTnLst>
                                    <p:set>
                                      <p:cBhvr>
                                        <p:cTn id="6" dur="1" fill="hold">
                                          <p:stCondLst>
                                            <p:cond delay="0"/>
                                          </p:stCondLst>
                                        </p:cTn>
                                        <p:tgtEl>
                                          <p:spTgt spid="130"/>
                                        </p:tgtEl>
                                        <p:attrNameLst>
                                          <p:attrName>style.visibility</p:attrName>
                                        </p:attrNameLst>
                                      </p:cBhvr>
                                      <p:to>
                                        <p:strVal val="visible"/>
                                      </p:to>
                                    </p:set>
                                    <p:anim calcmode="lin" valueType="num">
                                      <p:cBhvr>
                                        <p:cTn id="7" dur="500" fill="hold"/>
                                        <p:tgtEl>
                                          <p:spTgt spid="130"/>
                                        </p:tgtEl>
                                        <p:attrNameLst>
                                          <p:attrName>ppt_w</p:attrName>
                                        </p:attrNameLst>
                                      </p:cBhvr>
                                      <p:tavLst>
                                        <p:tav tm="0">
                                          <p:val>
                                            <p:strVal val="4/3*#ppt_w"/>
                                          </p:val>
                                        </p:tav>
                                        <p:tav tm="100000">
                                          <p:val>
                                            <p:strVal val="#ppt_w"/>
                                          </p:val>
                                        </p:tav>
                                      </p:tavLst>
                                    </p:anim>
                                    <p:anim calcmode="lin" valueType="num">
                                      <p:cBhvr>
                                        <p:cTn id="8" dur="500" fill="hold"/>
                                        <p:tgtEl>
                                          <p:spTgt spid="130"/>
                                        </p:tgtEl>
                                        <p:attrNameLst>
                                          <p:attrName>ppt_h</p:attrName>
                                        </p:attrNameLst>
                                      </p:cBhvr>
                                      <p:tavLst>
                                        <p:tav tm="0">
                                          <p:val>
                                            <p:strVal val="4/3*#ppt_h"/>
                                          </p:val>
                                        </p:tav>
                                        <p:tav tm="100000">
                                          <p:val>
                                            <p:strVal val="#ppt_h"/>
                                          </p:val>
                                        </p:tav>
                                      </p:tavLst>
                                    </p:anim>
                                  </p:childTnLst>
                                </p:cTn>
                              </p:par>
                              <p:par>
                                <p:cTn id="9" presetID="23" presetClass="entr" presetSubtype="288" fill="hold" grpId="0" nodeType="withEffect">
                                  <p:stCondLst>
                                    <p:cond delay="10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strVal val="4/3*#ppt_w"/>
                                          </p:val>
                                        </p:tav>
                                        <p:tav tm="100000">
                                          <p:val>
                                            <p:strVal val="#ppt_w"/>
                                          </p:val>
                                        </p:tav>
                                      </p:tavLst>
                                    </p:anim>
                                    <p:anim calcmode="lin" valueType="num">
                                      <p:cBhvr>
                                        <p:cTn id="12" dur="500" fill="hold"/>
                                        <p:tgtEl>
                                          <p:spTgt spid="124"/>
                                        </p:tgtEl>
                                        <p:attrNameLst>
                                          <p:attrName>ppt_h</p:attrName>
                                        </p:attrNameLst>
                                      </p:cBhvr>
                                      <p:tavLst>
                                        <p:tav tm="0">
                                          <p:val>
                                            <p:strVal val="4/3*#ppt_h"/>
                                          </p:val>
                                        </p:tav>
                                        <p:tav tm="100000">
                                          <p:val>
                                            <p:strVal val="#ppt_h"/>
                                          </p:val>
                                        </p:tav>
                                      </p:tavLst>
                                    </p:anim>
                                  </p:childTnLst>
                                </p:cTn>
                              </p:par>
                              <p:par>
                                <p:cTn id="13" presetID="23" presetClass="entr" presetSubtype="288" fill="hold" grpId="0" nodeType="withEffect">
                                  <p:stCondLst>
                                    <p:cond delay="200"/>
                                  </p:stCondLst>
                                  <p:childTnLst>
                                    <p:set>
                                      <p:cBhvr>
                                        <p:cTn id="14" dur="1" fill="hold">
                                          <p:stCondLst>
                                            <p:cond delay="0"/>
                                          </p:stCondLst>
                                        </p:cTn>
                                        <p:tgtEl>
                                          <p:spTgt spid="123"/>
                                        </p:tgtEl>
                                        <p:attrNameLst>
                                          <p:attrName>style.visibility</p:attrName>
                                        </p:attrNameLst>
                                      </p:cBhvr>
                                      <p:to>
                                        <p:strVal val="visible"/>
                                      </p:to>
                                    </p:set>
                                    <p:anim calcmode="lin" valueType="num">
                                      <p:cBhvr>
                                        <p:cTn id="15" dur="500" fill="hold"/>
                                        <p:tgtEl>
                                          <p:spTgt spid="123"/>
                                        </p:tgtEl>
                                        <p:attrNameLst>
                                          <p:attrName>ppt_w</p:attrName>
                                        </p:attrNameLst>
                                      </p:cBhvr>
                                      <p:tavLst>
                                        <p:tav tm="0">
                                          <p:val>
                                            <p:strVal val="4/3*#ppt_w"/>
                                          </p:val>
                                        </p:tav>
                                        <p:tav tm="100000">
                                          <p:val>
                                            <p:strVal val="#ppt_w"/>
                                          </p:val>
                                        </p:tav>
                                      </p:tavLst>
                                    </p:anim>
                                    <p:anim calcmode="lin" valueType="num">
                                      <p:cBhvr>
                                        <p:cTn id="16" dur="500" fill="hold"/>
                                        <p:tgtEl>
                                          <p:spTgt spid="123"/>
                                        </p:tgtEl>
                                        <p:attrNameLst>
                                          <p:attrName>ppt_h</p:attrName>
                                        </p:attrNameLst>
                                      </p:cBhvr>
                                      <p:tavLst>
                                        <p:tav tm="0">
                                          <p:val>
                                            <p:strVal val="4/3*#ppt_h"/>
                                          </p:val>
                                        </p:tav>
                                        <p:tav tm="100000">
                                          <p:val>
                                            <p:strVal val="#ppt_h"/>
                                          </p:val>
                                        </p:tav>
                                      </p:tavLst>
                                    </p:anim>
                                  </p:childTnLst>
                                </p:cTn>
                              </p:par>
                              <p:par>
                                <p:cTn id="17" presetID="23" presetClass="entr" presetSubtype="288" fill="hold" grpId="0" nodeType="withEffect">
                                  <p:stCondLst>
                                    <p:cond delay="300"/>
                                  </p:stCondLst>
                                  <p:childTnLst>
                                    <p:set>
                                      <p:cBhvr>
                                        <p:cTn id="18" dur="1" fill="hold">
                                          <p:stCondLst>
                                            <p:cond delay="0"/>
                                          </p:stCondLst>
                                        </p:cTn>
                                        <p:tgtEl>
                                          <p:spTgt spid="122"/>
                                        </p:tgtEl>
                                        <p:attrNameLst>
                                          <p:attrName>style.visibility</p:attrName>
                                        </p:attrNameLst>
                                      </p:cBhvr>
                                      <p:to>
                                        <p:strVal val="visible"/>
                                      </p:to>
                                    </p:set>
                                    <p:anim calcmode="lin" valueType="num">
                                      <p:cBhvr>
                                        <p:cTn id="19" dur="500" fill="hold"/>
                                        <p:tgtEl>
                                          <p:spTgt spid="122"/>
                                        </p:tgtEl>
                                        <p:attrNameLst>
                                          <p:attrName>ppt_w</p:attrName>
                                        </p:attrNameLst>
                                      </p:cBhvr>
                                      <p:tavLst>
                                        <p:tav tm="0">
                                          <p:val>
                                            <p:strVal val="4/3*#ppt_w"/>
                                          </p:val>
                                        </p:tav>
                                        <p:tav tm="100000">
                                          <p:val>
                                            <p:strVal val="#ppt_w"/>
                                          </p:val>
                                        </p:tav>
                                      </p:tavLst>
                                    </p:anim>
                                    <p:anim calcmode="lin" valueType="num">
                                      <p:cBhvr>
                                        <p:cTn id="20" dur="500" fill="hold"/>
                                        <p:tgtEl>
                                          <p:spTgt spid="122"/>
                                        </p:tgtEl>
                                        <p:attrNameLst>
                                          <p:attrName>ppt_h</p:attrName>
                                        </p:attrNameLst>
                                      </p:cBhvr>
                                      <p:tavLst>
                                        <p:tav tm="0">
                                          <p:val>
                                            <p:strVal val="4/3*#ppt_h"/>
                                          </p:val>
                                        </p:tav>
                                        <p:tav tm="100000">
                                          <p:val>
                                            <p:strVal val="#ppt_h"/>
                                          </p:val>
                                        </p:tav>
                                      </p:tavLst>
                                    </p:anim>
                                  </p:childTnLst>
                                </p:cTn>
                              </p:par>
                              <p:par>
                                <p:cTn id="21" presetID="23" presetClass="entr" presetSubtype="288" fill="hold" grpId="0" nodeType="withEffect">
                                  <p:stCondLst>
                                    <p:cond delay="400"/>
                                  </p:stCondLst>
                                  <p:childTnLst>
                                    <p:set>
                                      <p:cBhvr>
                                        <p:cTn id="22" dur="1" fill="hold">
                                          <p:stCondLst>
                                            <p:cond delay="0"/>
                                          </p:stCondLst>
                                        </p:cTn>
                                        <p:tgtEl>
                                          <p:spTgt spid="128"/>
                                        </p:tgtEl>
                                        <p:attrNameLst>
                                          <p:attrName>style.visibility</p:attrName>
                                        </p:attrNameLst>
                                      </p:cBhvr>
                                      <p:to>
                                        <p:strVal val="visible"/>
                                      </p:to>
                                    </p:set>
                                    <p:anim calcmode="lin" valueType="num">
                                      <p:cBhvr>
                                        <p:cTn id="23" dur="500" fill="hold"/>
                                        <p:tgtEl>
                                          <p:spTgt spid="128"/>
                                        </p:tgtEl>
                                        <p:attrNameLst>
                                          <p:attrName>ppt_w</p:attrName>
                                        </p:attrNameLst>
                                      </p:cBhvr>
                                      <p:tavLst>
                                        <p:tav tm="0">
                                          <p:val>
                                            <p:strVal val="4/3*#ppt_w"/>
                                          </p:val>
                                        </p:tav>
                                        <p:tav tm="100000">
                                          <p:val>
                                            <p:strVal val="#ppt_w"/>
                                          </p:val>
                                        </p:tav>
                                      </p:tavLst>
                                    </p:anim>
                                    <p:anim calcmode="lin" valueType="num">
                                      <p:cBhvr>
                                        <p:cTn id="24" dur="500" fill="hold"/>
                                        <p:tgtEl>
                                          <p:spTgt spid="128"/>
                                        </p:tgtEl>
                                        <p:attrNameLst>
                                          <p:attrName>ppt_h</p:attrName>
                                        </p:attrNameLst>
                                      </p:cBhvr>
                                      <p:tavLst>
                                        <p:tav tm="0">
                                          <p:val>
                                            <p:strVal val="4/3*#ppt_h"/>
                                          </p:val>
                                        </p:tav>
                                        <p:tav tm="100000">
                                          <p:val>
                                            <p:strVal val="#ppt_h"/>
                                          </p:val>
                                        </p:tav>
                                      </p:tavLst>
                                    </p:anim>
                                  </p:childTnLst>
                                </p:cTn>
                              </p:par>
                              <p:par>
                                <p:cTn id="25" presetID="23" presetClass="entr" presetSubtype="288" fill="hold" grpId="0" nodeType="withEffect">
                                  <p:stCondLst>
                                    <p:cond delay="500"/>
                                  </p:stCondLst>
                                  <p:childTnLst>
                                    <p:set>
                                      <p:cBhvr>
                                        <p:cTn id="26" dur="1" fill="hold">
                                          <p:stCondLst>
                                            <p:cond delay="0"/>
                                          </p:stCondLst>
                                        </p:cTn>
                                        <p:tgtEl>
                                          <p:spTgt spid="135"/>
                                        </p:tgtEl>
                                        <p:attrNameLst>
                                          <p:attrName>style.visibility</p:attrName>
                                        </p:attrNameLst>
                                      </p:cBhvr>
                                      <p:to>
                                        <p:strVal val="visible"/>
                                      </p:to>
                                    </p:set>
                                    <p:anim calcmode="lin" valueType="num">
                                      <p:cBhvr>
                                        <p:cTn id="27" dur="500" fill="hold"/>
                                        <p:tgtEl>
                                          <p:spTgt spid="135"/>
                                        </p:tgtEl>
                                        <p:attrNameLst>
                                          <p:attrName>ppt_w</p:attrName>
                                        </p:attrNameLst>
                                      </p:cBhvr>
                                      <p:tavLst>
                                        <p:tav tm="0">
                                          <p:val>
                                            <p:strVal val="4/3*#ppt_w"/>
                                          </p:val>
                                        </p:tav>
                                        <p:tav tm="100000">
                                          <p:val>
                                            <p:strVal val="#ppt_w"/>
                                          </p:val>
                                        </p:tav>
                                      </p:tavLst>
                                    </p:anim>
                                    <p:anim calcmode="lin" valueType="num">
                                      <p:cBhvr>
                                        <p:cTn id="28" dur="500" fill="hold"/>
                                        <p:tgtEl>
                                          <p:spTgt spid="135"/>
                                        </p:tgtEl>
                                        <p:attrNameLst>
                                          <p:attrName>ppt_h</p:attrName>
                                        </p:attrNameLst>
                                      </p:cBhvr>
                                      <p:tavLst>
                                        <p:tav tm="0">
                                          <p:val>
                                            <p:strVal val="4/3*#ppt_h"/>
                                          </p:val>
                                        </p:tav>
                                        <p:tav tm="100000">
                                          <p:val>
                                            <p:strVal val="#ppt_h"/>
                                          </p:val>
                                        </p:tav>
                                      </p:tavLst>
                                    </p:anim>
                                  </p:childTnLst>
                                </p:cTn>
                              </p:par>
                              <p:par>
                                <p:cTn id="29" presetID="23" presetClass="entr" presetSubtype="288" fill="hold" grpId="0" nodeType="withEffect">
                                  <p:stCondLst>
                                    <p:cond delay="600"/>
                                  </p:stCondLst>
                                  <p:childTnLst>
                                    <p:set>
                                      <p:cBhvr>
                                        <p:cTn id="30" dur="1" fill="hold">
                                          <p:stCondLst>
                                            <p:cond delay="0"/>
                                          </p:stCondLst>
                                        </p:cTn>
                                        <p:tgtEl>
                                          <p:spTgt spid="136"/>
                                        </p:tgtEl>
                                        <p:attrNameLst>
                                          <p:attrName>style.visibility</p:attrName>
                                        </p:attrNameLst>
                                      </p:cBhvr>
                                      <p:to>
                                        <p:strVal val="visible"/>
                                      </p:to>
                                    </p:set>
                                    <p:anim calcmode="lin" valueType="num">
                                      <p:cBhvr>
                                        <p:cTn id="31" dur="500" fill="hold"/>
                                        <p:tgtEl>
                                          <p:spTgt spid="136"/>
                                        </p:tgtEl>
                                        <p:attrNameLst>
                                          <p:attrName>ppt_w</p:attrName>
                                        </p:attrNameLst>
                                      </p:cBhvr>
                                      <p:tavLst>
                                        <p:tav tm="0">
                                          <p:val>
                                            <p:strVal val="4/3*#ppt_w"/>
                                          </p:val>
                                        </p:tav>
                                        <p:tav tm="100000">
                                          <p:val>
                                            <p:strVal val="#ppt_w"/>
                                          </p:val>
                                        </p:tav>
                                      </p:tavLst>
                                    </p:anim>
                                    <p:anim calcmode="lin" valueType="num">
                                      <p:cBhvr>
                                        <p:cTn id="32" dur="500" fill="hold"/>
                                        <p:tgtEl>
                                          <p:spTgt spid="136"/>
                                        </p:tgtEl>
                                        <p:attrNameLst>
                                          <p:attrName>ppt_h</p:attrName>
                                        </p:attrNameLst>
                                      </p:cBhvr>
                                      <p:tavLst>
                                        <p:tav tm="0">
                                          <p:val>
                                            <p:strVal val="4/3*#ppt_h"/>
                                          </p:val>
                                        </p:tav>
                                        <p:tav tm="100000">
                                          <p:val>
                                            <p:strVal val="#ppt_h"/>
                                          </p:val>
                                        </p:tav>
                                      </p:tavLst>
                                    </p:anim>
                                  </p:childTnLst>
                                </p:cTn>
                              </p:par>
                              <p:par>
                                <p:cTn id="33" presetID="23" presetClass="entr" presetSubtype="288" fill="hold" grpId="0" nodeType="withEffect">
                                  <p:stCondLst>
                                    <p:cond delay="700"/>
                                  </p:stCondLst>
                                  <p:childTnLst>
                                    <p:set>
                                      <p:cBhvr>
                                        <p:cTn id="34" dur="1" fill="hold">
                                          <p:stCondLst>
                                            <p:cond delay="0"/>
                                          </p:stCondLst>
                                        </p:cTn>
                                        <p:tgtEl>
                                          <p:spTgt spid="131"/>
                                        </p:tgtEl>
                                        <p:attrNameLst>
                                          <p:attrName>style.visibility</p:attrName>
                                        </p:attrNameLst>
                                      </p:cBhvr>
                                      <p:to>
                                        <p:strVal val="visible"/>
                                      </p:to>
                                    </p:set>
                                    <p:anim calcmode="lin" valueType="num">
                                      <p:cBhvr>
                                        <p:cTn id="35" dur="500" fill="hold"/>
                                        <p:tgtEl>
                                          <p:spTgt spid="131"/>
                                        </p:tgtEl>
                                        <p:attrNameLst>
                                          <p:attrName>ppt_w</p:attrName>
                                        </p:attrNameLst>
                                      </p:cBhvr>
                                      <p:tavLst>
                                        <p:tav tm="0">
                                          <p:val>
                                            <p:strVal val="4/3*#ppt_w"/>
                                          </p:val>
                                        </p:tav>
                                        <p:tav tm="100000">
                                          <p:val>
                                            <p:strVal val="#ppt_w"/>
                                          </p:val>
                                        </p:tav>
                                      </p:tavLst>
                                    </p:anim>
                                    <p:anim calcmode="lin" valueType="num">
                                      <p:cBhvr>
                                        <p:cTn id="36" dur="500" fill="hold"/>
                                        <p:tgtEl>
                                          <p:spTgt spid="131"/>
                                        </p:tgtEl>
                                        <p:attrNameLst>
                                          <p:attrName>ppt_h</p:attrName>
                                        </p:attrNameLst>
                                      </p:cBhvr>
                                      <p:tavLst>
                                        <p:tav tm="0">
                                          <p:val>
                                            <p:strVal val="4/3*#ppt_h"/>
                                          </p:val>
                                        </p:tav>
                                        <p:tav tm="100000">
                                          <p:val>
                                            <p:strVal val="#ppt_h"/>
                                          </p:val>
                                        </p:tav>
                                      </p:tavLst>
                                    </p:anim>
                                  </p:childTnLst>
                                </p:cTn>
                              </p:par>
                              <p:par>
                                <p:cTn id="37" presetID="23" presetClass="entr" presetSubtype="288" fill="hold" grpId="0" nodeType="withEffect">
                                  <p:stCondLst>
                                    <p:cond delay="800"/>
                                  </p:stCondLst>
                                  <p:childTnLst>
                                    <p:set>
                                      <p:cBhvr>
                                        <p:cTn id="38" dur="1" fill="hold">
                                          <p:stCondLst>
                                            <p:cond delay="0"/>
                                          </p:stCondLst>
                                        </p:cTn>
                                        <p:tgtEl>
                                          <p:spTgt spid="118"/>
                                        </p:tgtEl>
                                        <p:attrNameLst>
                                          <p:attrName>style.visibility</p:attrName>
                                        </p:attrNameLst>
                                      </p:cBhvr>
                                      <p:to>
                                        <p:strVal val="visible"/>
                                      </p:to>
                                    </p:set>
                                    <p:anim calcmode="lin" valueType="num">
                                      <p:cBhvr>
                                        <p:cTn id="39" dur="500" fill="hold"/>
                                        <p:tgtEl>
                                          <p:spTgt spid="118"/>
                                        </p:tgtEl>
                                        <p:attrNameLst>
                                          <p:attrName>ppt_w</p:attrName>
                                        </p:attrNameLst>
                                      </p:cBhvr>
                                      <p:tavLst>
                                        <p:tav tm="0">
                                          <p:val>
                                            <p:strVal val="4/3*#ppt_w"/>
                                          </p:val>
                                        </p:tav>
                                        <p:tav tm="100000">
                                          <p:val>
                                            <p:strVal val="#ppt_w"/>
                                          </p:val>
                                        </p:tav>
                                      </p:tavLst>
                                    </p:anim>
                                    <p:anim calcmode="lin" valueType="num">
                                      <p:cBhvr>
                                        <p:cTn id="40" dur="500" fill="hold"/>
                                        <p:tgtEl>
                                          <p:spTgt spid="118"/>
                                        </p:tgtEl>
                                        <p:attrNameLst>
                                          <p:attrName>ppt_h</p:attrName>
                                        </p:attrNameLst>
                                      </p:cBhvr>
                                      <p:tavLst>
                                        <p:tav tm="0">
                                          <p:val>
                                            <p:strVal val="4/3*#ppt_h"/>
                                          </p:val>
                                        </p:tav>
                                        <p:tav tm="100000">
                                          <p:val>
                                            <p:strVal val="#ppt_h"/>
                                          </p:val>
                                        </p:tav>
                                      </p:tavLst>
                                    </p:anim>
                                  </p:childTnLst>
                                </p:cTn>
                              </p:par>
                              <p:par>
                                <p:cTn id="41" presetID="23" presetClass="entr" presetSubtype="288" fill="hold" grpId="0" nodeType="withEffect">
                                  <p:stCondLst>
                                    <p:cond delay="900"/>
                                  </p:stCondLst>
                                  <p:childTnLst>
                                    <p:set>
                                      <p:cBhvr>
                                        <p:cTn id="42" dur="1" fill="hold">
                                          <p:stCondLst>
                                            <p:cond delay="0"/>
                                          </p:stCondLst>
                                        </p:cTn>
                                        <p:tgtEl>
                                          <p:spTgt spid="116"/>
                                        </p:tgtEl>
                                        <p:attrNameLst>
                                          <p:attrName>style.visibility</p:attrName>
                                        </p:attrNameLst>
                                      </p:cBhvr>
                                      <p:to>
                                        <p:strVal val="visible"/>
                                      </p:to>
                                    </p:set>
                                    <p:anim calcmode="lin" valueType="num">
                                      <p:cBhvr>
                                        <p:cTn id="43" dur="500" fill="hold"/>
                                        <p:tgtEl>
                                          <p:spTgt spid="116"/>
                                        </p:tgtEl>
                                        <p:attrNameLst>
                                          <p:attrName>ppt_w</p:attrName>
                                        </p:attrNameLst>
                                      </p:cBhvr>
                                      <p:tavLst>
                                        <p:tav tm="0">
                                          <p:val>
                                            <p:strVal val="4/3*#ppt_w"/>
                                          </p:val>
                                        </p:tav>
                                        <p:tav tm="100000">
                                          <p:val>
                                            <p:strVal val="#ppt_w"/>
                                          </p:val>
                                        </p:tav>
                                      </p:tavLst>
                                    </p:anim>
                                    <p:anim calcmode="lin" valueType="num">
                                      <p:cBhvr>
                                        <p:cTn id="44" dur="500" fill="hold"/>
                                        <p:tgtEl>
                                          <p:spTgt spid="116"/>
                                        </p:tgtEl>
                                        <p:attrNameLst>
                                          <p:attrName>ppt_h</p:attrName>
                                        </p:attrNameLst>
                                      </p:cBhvr>
                                      <p:tavLst>
                                        <p:tav tm="0">
                                          <p:val>
                                            <p:strVal val="4/3*#ppt_h"/>
                                          </p:val>
                                        </p:tav>
                                        <p:tav tm="100000">
                                          <p:val>
                                            <p:strVal val="#ppt_h"/>
                                          </p:val>
                                        </p:tav>
                                      </p:tavLst>
                                    </p:anim>
                                  </p:childTnLst>
                                </p:cTn>
                              </p:par>
                              <p:par>
                                <p:cTn id="45" presetID="23" presetClass="entr" presetSubtype="288" fill="hold" grpId="0" nodeType="withEffect">
                                  <p:stCondLst>
                                    <p:cond delay="1000"/>
                                  </p:stCondLst>
                                  <p:childTnLst>
                                    <p:set>
                                      <p:cBhvr>
                                        <p:cTn id="46" dur="1" fill="hold">
                                          <p:stCondLst>
                                            <p:cond delay="0"/>
                                          </p:stCondLst>
                                        </p:cTn>
                                        <p:tgtEl>
                                          <p:spTgt spid="115"/>
                                        </p:tgtEl>
                                        <p:attrNameLst>
                                          <p:attrName>style.visibility</p:attrName>
                                        </p:attrNameLst>
                                      </p:cBhvr>
                                      <p:to>
                                        <p:strVal val="visible"/>
                                      </p:to>
                                    </p:set>
                                    <p:anim calcmode="lin" valueType="num">
                                      <p:cBhvr>
                                        <p:cTn id="47" dur="500" fill="hold"/>
                                        <p:tgtEl>
                                          <p:spTgt spid="115"/>
                                        </p:tgtEl>
                                        <p:attrNameLst>
                                          <p:attrName>ppt_w</p:attrName>
                                        </p:attrNameLst>
                                      </p:cBhvr>
                                      <p:tavLst>
                                        <p:tav tm="0">
                                          <p:val>
                                            <p:strVal val="4/3*#ppt_w"/>
                                          </p:val>
                                        </p:tav>
                                        <p:tav tm="100000">
                                          <p:val>
                                            <p:strVal val="#ppt_w"/>
                                          </p:val>
                                        </p:tav>
                                      </p:tavLst>
                                    </p:anim>
                                    <p:anim calcmode="lin" valueType="num">
                                      <p:cBhvr>
                                        <p:cTn id="48" dur="500" fill="hold"/>
                                        <p:tgtEl>
                                          <p:spTgt spid="115"/>
                                        </p:tgtEl>
                                        <p:attrNameLst>
                                          <p:attrName>ppt_h</p:attrName>
                                        </p:attrNameLst>
                                      </p:cBhvr>
                                      <p:tavLst>
                                        <p:tav tm="0">
                                          <p:val>
                                            <p:strVal val="4/3*#ppt_h"/>
                                          </p:val>
                                        </p:tav>
                                        <p:tav tm="100000">
                                          <p:val>
                                            <p:strVal val="#ppt_h"/>
                                          </p:val>
                                        </p:tav>
                                      </p:tavLst>
                                    </p:anim>
                                  </p:childTnLst>
                                </p:cTn>
                              </p:par>
                              <p:par>
                                <p:cTn id="49" presetID="23" presetClass="entr" presetSubtype="288" fill="hold" grpId="0" nodeType="withEffect">
                                  <p:stCondLst>
                                    <p:cond delay="1100"/>
                                  </p:stCondLst>
                                  <p:childTnLst>
                                    <p:set>
                                      <p:cBhvr>
                                        <p:cTn id="50" dur="1" fill="hold">
                                          <p:stCondLst>
                                            <p:cond delay="0"/>
                                          </p:stCondLst>
                                        </p:cTn>
                                        <p:tgtEl>
                                          <p:spTgt spid="127"/>
                                        </p:tgtEl>
                                        <p:attrNameLst>
                                          <p:attrName>style.visibility</p:attrName>
                                        </p:attrNameLst>
                                      </p:cBhvr>
                                      <p:to>
                                        <p:strVal val="visible"/>
                                      </p:to>
                                    </p:set>
                                    <p:anim calcmode="lin" valueType="num">
                                      <p:cBhvr>
                                        <p:cTn id="51" dur="500" fill="hold"/>
                                        <p:tgtEl>
                                          <p:spTgt spid="127"/>
                                        </p:tgtEl>
                                        <p:attrNameLst>
                                          <p:attrName>ppt_w</p:attrName>
                                        </p:attrNameLst>
                                      </p:cBhvr>
                                      <p:tavLst>
                                        <p:tav tm="0">
                                          <p:val>
                                            <p:strVal val="4/3*#ppt_w"/>
                                          </p:val>
                                        </p:tav>
                                        <p:tav tm="100000">
                                          <p:val>
                                            <p:strVal val="#ppt_w"/>
                                          </p:val>
                                        </p:tav>
                                      </p:tavLst>
                                    </p:anim>
                                    <p:anim calcmode="lin" valueType="num">
                                      <p:cBhvr>
                                        <p:cTn id="52" dur="500" fill="hold"/>
                                        <p:tgtEl>
                                          <p:spTgt spid="127"/>
                                        </p:tgtEl>
                                        <p:attrNameLst>
                                          <p:attrName>ppt_h</p:attrName>
                                        </p:attrNameLst>
                                      </p:cBhvr>
                                      <p:tavLst>
                                        <p:tav tm="0">
                                          <p:val>
                                            <p:strVal val="4/3*#ppt_h"/>
                                          </p:val>
                                        </p:tav>
                                        <p:tav tm="100000">
                                          <p:val>
                                            <p:strVal val="#ppt_h"/>
                                          </p:val>
                                        </p:tav>
                                      </p:tavLst>
                                    </p:anim>
                                  </p:childTnLst>
                                </p:cTn>
                              </p:par>
                              <p:par>
                                <p:cTn id="53" presetID="23" presetClass="entr" presetSubtype="288" fill="hold" grpId="0" nodeType="withEffect">
                                  <p:stCondLst>
                                    <p:cond delay="1200"/>
                                  </p:stCondLst>
                                  <p:childTnLst>
                                    <p:set>
                                      <p:cBhvr>
                                        <p:cTn id="54" dur="1" fill="hold">
                                          <p:stCondLst>
                                            <p:cond delay="0"/>
                                          </p:stCondLst>
                                        </p:cTn>
                                        <p:tgtEl>
                                          <p:spTgt spid="133"/>
                                        </p:tgtEl>
                                        <p:attrNameLst>
                                          <p:attrName>style.visibility</p:attrName>
                                        </p:attrNameLst>
                                      </p:cBhvr>
                                      <p:to>
                                        <p:strVal val="visible"/>
                                      </p:to>
                                    </p:set>
                                    <p:anim calcmode="lin" valueType="num">
                                      <p:cBhvr>
                                        <p:cTn id="55" dur="500" fill="hold"/>
                                        <p:tgtEl>
                                          <p:spTgt spid="133"/>
                                        </p:tgtEl>
                                        <p:attrNameLst>
                                          <p:attrName>ppt_w</p:attrName>
                                        </p:attrNameLst>
                                      </p:cBhvr>
                                      <p:tavLst>
                                        <p:tav tm="0">
                                          <p:val>
                                            <p:strVal val="4/3*#ppt_w"/>
                                          </p:val>
                                        </p:tav>
                                        <p:tav tm="100000">
                                          <p:val>
                                            <p:strVal val="#ppt_w"/>
                                          </p:val>
                                        </p:tav>
                                      </p:tavLst>
                                    </p:anim>
                                    <p:anim calcmode="lin" valueType="num">
                                      <p:cBhvr>
                                        <p:cTn id="56" dur="500" fill="hold"/>
                                        <p:tgtEl>
                                          <p:spTgt spid="133"/>
                                        </p:tgtEl>
                                        <p:attrNameLst>
                                          <p:attrName>ppt_h</p:attrName>
                                        </p:attrNameLst>
                                      </p:cBhvr>
                                      <p:tavLst>
                                        <p:tav tm="0">
                                          <p:val>
                                            <p:strVal val="4/3*#ppt_h"/>
                                          </p:val>
                                        </p:tav>
                                        <p:tav tm="100000">
                                          <p:val>
                                            <p:strVal val="#ppt_h"/>
                                          </p:val>
                                        </p:tav>
                                      </p:tavLst>
                                    </p:anim>
                                  </p:childTnLst>
                                </p:cTn>
                              </p:par>
                              <p:par>
                                <p:cTn id="57" presetID="23" presetClass="entr" presetSubtype="288" fill="hold" grpId="0" nodeType="withEffect">
                                  <p:stCondLst>
                                    <p:cond delay="1300"/>
                                  </p:stCondLst>
                                  <p:childTnLst>
                                    <p:set>
                                      <p:cBhvr>
                                        <p:cTn id="58" dur="1" fill="hold">
                                          <p:stCondLst>
                                            <p:cond delay="0"/>
                                          </p:stCondLst>
                                        </p:cTn>
                                        <p:tgtEl>
                                          <p:spTgt spid="139"/>
                                        </p:tgtEl>
                                        <p:attrNameLst>
                                          <p:attrName>style.visibility</p:attrName>
                                        </p:attrNameLst>
                                      </p:cBhvr>
                                      <p:to>
                                        <p:strVal val="visible"/>
                                      </p:to>
                                    </p:set>
                                    <p:anim calcmode="lin" valueType="num">
                                      <p:cBhvr>
                                        <p:cTn id="59" dur="500" fill="hold"/>
                                        <p:tgtEl>
                                          <p:spTgt spid="139"/>
                                        </p:tgtEl>
                                        <p:attrNameLst>
                                          <p:attrName>ppt_w</p:attrName>
                                        </p:attrNameLst>
                                      </p:cBhvr>
                                      <p:tavLst>
                                        <p:tav tm="0">
                                          <p:val>
                                            <p:strVal val="4/3*#ppt_w"/>
                                          </p:val>
                                        </p:tav>
                                        <p:tav tm="100000">
                                          <p:val>
                                            <p:strVal val="#ppt_w"/>
                                          </p:val>
                                        </p:tav>
                                      </p:tavLst>
                                    </p:anim>
                                    <p:anim calcmode="lin" valueType="num">
                                      <p:cBhvr>
                                        <p:cTn id="60" dur="500" fill="hold"/>
                                        <p:tgtEl>
                                          <p:spTgt spid="139"/>
                                        </p:tgtEl>
                                        <p:attrNameLst>
                                          <p:attrName>ppt_h</p:attrName>
                                        </p:attrNameLst>
                                      </p:cBhvr>
                                      <p:tavLst>
                                        <p:tav tm="0">
                                          <p:val>
                                            <p:strVal val="4/3*#ppt_h"/>
                                          </p:val>
                                        </p:tav>
                                        <p:tav tm="100000">
                                          <p:val>
                                            <p:strVal val="#ppt_h"/>
                                          </p:val>
                                        </p:tav>
                                      </p:tavLst>
                                    </p:anim>
                                  </p:childTnLst>
                                </p:cTn>
                              </p:par>
                              <p:par>
                                <p:cTn id="61" presetID="23" presetClass="entr" presetSubtype="288" fill="hold" grpId="0" nodeType="withEffect">
                                  <p:stCondLst>
                                    <p:cond delay="1400"/>
                                  </p:stCondLst>
                                  <p:childTnLst>
                                    <p:set>
                                      <p:cBhvr>
                                        <p:cTn id="62" dur="1" fill="hold">
                                          <p:stCondLst>
                                            <p:cond delay="0"/>
                                          </p:stCondLst>
                                        </p:cTn>
                                        <p:tgtEl>
                                          <p:spTgt spid="126"/>
                                        </p:tgtEl>
                                        <p:attrNameLst>
                                          <p:attrName>style.visibility</p:attrName>
                                        </p:attrNameLst>
                                      </p:cBhvr>
                                      <p:to>
                                        <p:strVal val="visible"/>
                                      </p:to>
                                    </p:set>
                                    <p:anim calcmode="lin" valueType="num">
                                      <p:cBhvr>
                                        <p:cTn id="63" dur="500" fill="hold"/>
                                        <p:tgtEl>
                                          <p:spTgt spid="126"/>
                                        </p:tgtEl>
                                        <p:attrNameLst>
                                          <p:attrName>ppt_w</p:attrName>
                                        </p:attrNameLst>
                                      </p:cBhvr>
                                      <p:tavLst>
                                        <p:tav tm="0">
                                          <p:val>
                                            <p:strVal val="4/3*#ppt_w"/>
                                          </p:val>
                                        </p:tav>
                                        <p:tav tm="100000">
                                          <p:val>
                                            <p:strVal val="#ppt_w"/>
                                          </p:val>
                                        </p:tav>
                                      </p:tavLst>
                                    </p:anim>
                                    <p:anim calcmode="lin" valueType="num">
                                      <p:cBhvr>
                                        <p:cTn id="64" dur="500" fill="hold"/>
                                        <p:tgtEl>
                                          <p:spTgt spid="126"/>
                                        </p:tgtEl>
                                        <p:attrNameLst>
                                          <p:attrName>ppt_h</p:attrName>
                                        </p:attrNameLst>
                                      </p:cBhvr>
                                      <p:tavLst>
                                        <p:tav tm="0">
                                          <p:val>
                                            <p:strVal val="4/3*#ppt_h"/>
                                          </p:val>
                                        </p:tav>
                                        <p:tav tm="100000">
                                          <p:val>
                                            <p:strVal val="#ppt_h"/>
                                          </p:val>
                                        </p:tav>
                                      </p:tavLst>
                                    </p:anim>
                                  </p:childTnLst>
                                </p:cTn>
                              </p:par>
                              <p:par>
                                <p:cTn id="65" presetID="23" presetClass="entr" presetSubtype="288" fill="hold" grpId="0" nodeType="withEffect">
                                  <p:stCondLst>
                                    <p:cond delay="1500"/>
                                  </p:stCondLst>
                                  <p:childTnLst>
                                    <p:set>
                                      <p:cBhvr>
                                        <p:cTn id="66" dur="1" fill="hold">
                                          <p:stCondLst>
                                            <p:cond delay="0"/>
                                          </p:stCondLst>
                                        </p:cTn>
                                        <p:tgtEl>
                                          <p:spTgt spid="120"/>
                                        </p:tgtEl>
                                        <p:attrNameLst>
                                          <p:attrName>style.visibility</p:attrName>
                                        </p:attrNameLst>
                                      </p:cBhvr>
                                      <p:to>
                                        <p:strVal val="visible"/>
                                      </p:to>
                                    </p:set>
                                    <p:anim calcmode="lin" valueType="num">
                                      <p:cBhvr>
                                        <p:cTn id="67" dur="500" fill="hold"/>
                                        <p:tgtEl>
                                          <p:spTgt spid="120"/>
                                        </p:tgtEl>
                                        <p:attrNameLst>
                                          <p:attrName>ppt_w</p:attrName>
                                        </p:attrNameLst>
                                      </p:cBhvr>
                                      <p:tavLst>
                                        <p:tav tm="0">
                                          <p:val>
                                            <p:strVal val="4/3*#ppt_w"/>
                                          </p:val>
                                        </p:tav>
                                        <p:tav tm="100000">
                                          <p:val>
                                            <p:strVal val="#ppt_w"/>
                                          </p:val>
                                        </p:tav>
                                      </p:tavLst>
                                    </p:anim>
                                    <p:anim calcmode="lin" valueType="num">
                                      <p:cBhvr>
                                        <p:cTn id="68" dur="500" fill="hold"/>
                                        <p:tgtEl>
                                          <p:spTgt spid="120"/>
                                        </p:tgtEl>
                                        <p:attrNameLst>
                                          <p:attrName>ppt_h</p:attrName>
                                        </p:attrNameLst>
                                      </p:cBhvr>
                                      <p:tavLst>
                                        <p:tav tm="0">
                                          <p:val>
                                            <p:strVal val="4/3*#ppt_h"/>
                                          </p:val>
                                        </p:tav>
                                        <p:tav tm="100000">
                                          <p:val>
                                            <p:strVal val="#ppt_h"/>
                                          </p:val>
                                        </p:tav>
                                      </p:tavLst>
                                    </p:anim>
                                  </p:childTnLst>
                                </p:cTn>
                              </p:par>
                              <p:par>
                                <p:cTn id="69" presetID="23" presetClass="entr" presetSubtype="288" fill="hold" grpId="0" nodeType="withEffect">
                                  <p:stCondLst>
                                    <p:cond delay="1600"/>
                                  </p:stCondLst>
                                  <p:childTnLst>
                                    <p:set>
                                      <p:cBhvr>
                                        <p:cTn id="70" dur="1" fill="hold">
                                          <p:stCondLst>
                                            <p:cond delay="0"/>
                                          </p:stCondLst>
                                        </p:cTn>
                                        <p:tgtEl>
                                          <p:spTgt spid="119"/>
                                        </p:tgtEl>
                                        <p:attrNameLst>
                                          <p:attrName>style.visibility</p:attrName>
                                        </p:attrNameLst>
                                      </p:cBhvr>
                                      <p:to>
                                        <p:strVal val="visible"/>
                                      </p:to>
                                    </p:set>
                                    <p:anim calcmode="lin" valueType="num">
                                      <p:cBhvr>
                                        <p:cTn id="71" dur="500" fill="hold"/>
                                        <p:tgtEl>
                                          <p:spTgt spid="119"/>
                                        </p:tgtEl>
                                        <p:attrNameLst>
                                          <p:attrName>ppt_w</p:attrName>
                                        </p:attrNameLst>
                                      </p:cBhvr>
                                      <p:tavLst>
                                        <p:tav tm="0">
                                          <p:val>
                                            <p:strVal val="4/3*#ppt_w"/>
                                          </p:val>
                                        </p:tav>
                                        <p:tav tm="100000">
                                          <p:val>
                                            <p:strVal val="#ppt_w"/>
                                          </p:val>
                                        </p:tav>
                                      </p:tavLst>
                                    </p:anim>
                                    <p:anim calcmode="lin" valueType="num">
                                      <p:cBhvr>
                                        <p:cTn id="72" dur="500" fill="hold"/>
                                        <p:tgtEl>
                                          <p:spTgt spid="11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6" grpId="0" animBg="1"/>
      <p:bldP spid="118" grpId="0" animBg="1"/>
      <p:bldP spid="119" grpId="0" animBg="1"/>
      <p:bldP spid="120" grpId="0" animBg="1"/>
      <p:bldP spid="122" grpId="0" animBg="1"/>
      <p:bldP spid="123" grpId="0" animBg="1"/>
      <p:bldP spid="124" grpId="0" animBg="1"/>
      <p:bldP spid="126" grpId="0" animBg="1"/>
      <p:bldP spid="127" grpId="0" animBg="1"/>
      <p:bldP spid="128" grpId="0" animBg="1"/>
      <p:bldP spid="130" grpId="0" animBg="1"/>
      <p:bldP spid="131" grpId="0" animBg="1"/>
      <p:bldP spid="133" grpId="0" animBg="1"/>
      <p:bldP spid="135" grpId="0" animBg="1"/>
      <p:bldP spid="136" grpId="0" animBg="1"/>
      <p:bldP spid="139" grpId="0" animBg="1"/>
    </p:bldLst>
  </p:timing>
  <p:extLst mod="1">
    <p:ext uri="{DCECCB84-F9BA-43D5-87BE-67443E8EF086}">
      <p15:sldGuideLst xmlns:p15="http://schemas.microsoft.com/office/powerpoint/2012/main" xmlns="">
        <p15:guide id="4" orient="horz" pos="4320">
          <p15:clr>
            <a:srgbClr val="FBAE40"/>
          </p15:clr>
        </p15:guide>
        <p15:guide id="5" pos="768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eam-Morph-02">
    <p:spTree>
      <p:nvGrpSpPr>
        <p:cNvPr id="1" name=""/>
        <p:cNvGrpSpPr/>
        <p:nvPr/>
      </p:nvGrpSpPr>
      <p:grpSpPr>
        <a:xfrm>
          <a:off x="0" y="0"/>
          <a:ext cx="0" cy="0"/>
          <a:chOff x="0" y="0"/>
          <a:chExt cx="0" cy="0"/>
        </a:xfrm>
      </p:grpSpPr>
      <p:sp>
        <p:nvSpPr>
          <p:cNvPr id="10" name="Picture Placeholder 6"/>
          <p:cNvSpPr>
            <a:spLocks noGrp="1"/>
          </p:cNvSpPr>
          <p:nvPr>
            <p:ph type="pic" sz="quarter" idx="43" hasCustomPrompt="1"/>
          </p:nvPr>
        </p:nvSpPr>
        <p:spPr>
          <a:xfrm>
            <a:off x="-10586788" y="1635523"/>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5</a:t>
            </a:r>
          </a:p>
        </p:txBody>
      </p:sp>
      <p:sp>
        <p:nvSpPr>
          <p:cNvPr id="9" name="Picture Placeholder 6"/>
          <p:cNvSpPr>
            <a:spLocks noGrp="1"/>
          </p:cNvSpPr>
          <p:nvPr>
            <p:ph type="pic" sz="quarter" idx="42" hasCustomPrompt="1"/>
          </p:nvPr>
        </p:nvSpPr>
        <p:spPr>
          <a:xfrm>
            <a:off x="-7593865" y="1635524"/>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4</a:t>
            </a:r>
          </a:p>
        </p:txBody>
      </p:sp>
      <p:sp>
        <p:nvSpPr>
          <p:cNvPr id="8" name="Picture Placeholder 6"/>
          <p:cNvSpPr>
            <a:spLocks noGrp="1"/>
          </p:cNvSpPr>
          <p:nvPr>
            <p:ph type="pic" sz="quarter" idx="41" hasCustomPrompt="1"/>
          </p:nvPr>
        </p:nvSpPr>
        <p:spPr>
          <a:xfrm>
            <a:off x="-4600949"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3</a:t>
            </a:r>
          </a:p>
        </p:txBody>
      </p:sp>
      <p:sp>
        <p:nvSpPr>
          <p:cNvPr id="7" name="Picture Placeholder 6"/>
          <p:cNvSpPr>
            <a:spLocks noGrp="1"/>
          </p:cNvSpPr>
          <p:nvPr>
            <p:ph type="pic" sz="quarter" idx="40" hasCustomPrompt="1"/>
          </p:nvPr>
        </p:nvSpPr>
        <p:spPr>
          <a:xfrm>
            <a:off x="-1608026"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2</a:t>
            </a:r>
          </a:p>
        </p:txBody>
      </p:sp>
      <p:sp>
        <p:nvSpPr>
          <p:cNvPr id="4" name="Picture Placeholder 6"/>
          <p:cNvSpPr>
            <a:spLocks noGrp="1"/>
          </p:cNvSpPr>
          <p:nvPr>
            <p:ph type="pic" sz="quarter" idx="39" hasCustomPrompt="1"/>
          </p:nvPr>
        </p:nvSpPr>
        <p:spPr>
          <a:xfrm>
            <a:off x="1384898"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1</a:t>
            </a:r>
          </a:p>
        </p:txBody>
      </p:sp>
    </p:spTree>
    <p:extLst>
      <p:ext uri="{BB962C8B-B14F-4D97-AF65-F5344CB8AC3E}">
        <p14:creationId xmlns:p14="http://schemas.microsoft.com/office/powerpoint/2010/main" val="166824404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am-Morph-03">
    <p:spTree>
      <p:nvGrpSpPr>
        <p:cNvPr id="1" name=""/>
        <p:cNvGrpSpPr/>
        <p:nvPr/>
      </p:nvGrpSpPr>
      <p:grpSpPr>
        <a:xfrm>
          <a:off x="0" y="0"/>
          <a:ext cx="0" cy="0"/>
          <a:chOff x="0" y="0"/>
          <a:chExt cx="0" cy="0"/>
        </a:xfrm>
      </p:grpSpPr>
      <p:sp>
        <p:nvSpPr>
          <p:cNvPr id="10" name="Picture Placeholder 6"/>
          <p:cNvSpPr>
            <a:spLocks noGrp="1"/>
          </p:cNvSpPr>
          <p:nvPr>
            <p:ph type="pic" sz="quarter" idx="43" hasCustomPrompt="1"/>
          </p:nvPr>
        </p:nvSpPr>
        <p:spPr>
          <a:xfrm>
            <a:off x="-7593864" y="1635523"/>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5</a:t>
            </a:r>
          </a:p>
        </p:txBody>
      </p:sp>
      <p:sp>
        <p:nvSpPr>
          <p:cNvPr id="9" name="Picture Placeholder 6"/>
          <p:cNvSpPr>
            <a:spLocks noGrp="1"/>
          </p:cNvSpPr>
          <p:nvPr>
            <p:ph type="pic" sz="quarter" idx="42" hasCustomPrompt="1"/>
          </p:nvPr>
        </p:nvSpPr>
        <p:spPr>
          <a:xfrm>
            <a:off x="-4600941" y="1635524"/>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4</a:t>
            </a:r>
          </a:p>
        </p:txBody>
      </p:sp>
      <p:sp>
        <p:nvSpPr>
          <p:cNvPr id="8" name="Picture Placeholder 6"/>
          <p:cNvSpPr>
            <a:spLocks noGrp="1"/>
          </p:cNvSpPr>
          <p:nvPr>
            <p:ph type="pic" sz="quarter" idx="41" hasCustomPrompt="1"/>
          </p:nvPr>
        </p:nvSpPr>
        <p:spPr>
          <a:xfrm>
            <a:off x="-1608025"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3</a:t>
            </a:r>
          </a:p>
        </p:txBody>
      </p:sp>
      <p:sp>
        <p:nvSpPr>
          <p:cNvPr id="7" name="Picture Placeholder 6"/>
          <p:cNvSpPr>
            <a:spLocks noGrp="1"/>
          </p:cNvSpPr>
          <p:nvPr>
            <p:ph type="pic" sz="quarter" idx="40" hasCustomPrompt="1"/>
          </p:nvPr>
        </p:nvSpPr>
        <p:spPr>
          <a:xfrm>
            <a:off x="1384898"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2</a:t>
            </a:r>
          </a:p>
        </p:txBody>
      </p:sp>
      <p:sp>
        <p:nvSpPr>
          <p:cNvPr id="4" name="Picture Placeholder 6"/>
          <p:cNvSpPr>
            <a:spLocks noGrp="1"/>
          </p:cNvSpPr>
          <p:nvPr>
            <p:ph type="pic" sz="quarter" idx="39" hasCustomPrompt="1"/>
          </p:nvPr>
        </p:nvSpPr>
        <p:spPr>
          <a:xfrm>
            <a:off x="12192000"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1</a:t>
            </a:r>
          </a:p>
        </p:txBody>
      </p:sp>
    </p:spTree>
    <p:extLst>
      <p:ext uri="{BB962C8B-B14F-4D97-AF65-F5344CB8AC3E}">
        <p14:creationId xmlns:p14="http://schemas.microsoft.com/office/powerpoint/2010/main" val="3210445546"/>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am-Morph-04">
    <p:spTree>
      <p:nvGrpSpPr>
        <p:cNvPr id="1" name=""/>
        <p:cNvGrpSpPr/>
        <p:nvPr/>
      </p:nvGrpSpPr>
      <p:grpSpPr>
        <a:xfrm>
          <a:off x="0" y="0"/>
          <a:ext cx="0" cy="0"/>
          <a:chOff x="0" y="0"/>
          <a:chExt cx="0" cy="0"/>
        </a:xfrm>
      </p:grpSpPr>
      <p:sp>
        <p:nvSpPr>
          <p:cNvPr id="10" name="Picture Placeholder 6"/>
          <p:cNvSpPr>
            <a:spLocks noGrp="1"/>
          </p:cNvSpPr>
          <p:nvPr>
            <p:ph type="pic" sz="quarter" idx="43" hasCustomPrompt="1"/>
          </p:nvPr>
        </p:nvSpPr>
        <p:spPr>
          <a:xfrm>
            <a:off x="-4600940" y="1635523"/>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5</a:t>
            </a:r>
          </a:p>
        </p:txBody>
      </p:sp>
      <p:sp>
        <p:nvSpPr>
          <p:cNvPr id="9" name="Picture Placeholder 6"/>
          <p:cNvSpPr>
            <a:spLocks noGrp="1"/>
          </p:cNvSpPr>
          <p:nvPr>
            <p:ph type="pic" sz="quarter" idx="42" hasCustomPrompt="1"/>
          </p:nvPr>
        </p:nvSpPr>
        <p:spPr>
          <a:xfrm>
            <a:off x="-1608017" y="1635524"/>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4</a:t>
            </a:r>
          </a:p>
        </p:txBody>
      </p:sp>
      <p:sp>
        <p:nvSpPr>
          <p:cNvPr id="8" name="Picture Placeholder 6"/>
          <p:cNvSpPr>
            <a:spLocks noGrp="1"/>
          </p:cNvSpPr>
          <p:nvPr>
            <p:ph type="pic" sz="quarter" idx="41" hasCustomPrompt="1"/>
          </p:nvPr>
        </p:nvSpPr>
        <p:spPr>
          <a:xfrm>
            <a:off x="1384898"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3</a:t>
            </a:r>
          </a:p>
        </p:txBody>
      </p:sp>
      <p:sp>
        <p:nvSpPr>
          <p:cNvPr id="7" name="Picture Placeholder 6"/>
          <p:cNvSpPr>
            <a:spLocks noGrp="1"/>
          </p:cNvSpPr>
          <p:nvPr>
            <p:ph type="pic" sz="quarter" idx="40" hasCustomPrompt="1"/>
          </p:nvPr>
        </p:nvSpPr>
        <p:spPr>
          <a:xfrm>
            <a:off x="12192000"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2</a:t>
            </a:r>
          </a:p>
        </p:txBody>
      </p:sp>
      <p:sp>
        <p:nvSpPr>
          <p:cNvPr id="4" name="Picture Placeholder 6"/>
          <p:cNvSpPr>
            <a:spLocks noGrp="1"/>
          </p:cNvSpPr>
          <p:nvPr>
            <p:ph type="pic" sz="quarter" idx="39" hasCustomPrompt="1"/>
          </p:nvPr>
        </p:nvSpPr>
        <p:spPr>
          <a:xfrm>
            <a:off x="15146200"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1</a:t>
            </a:r>
          </a:p>
        </p:txBody>
      </p:sp>
    </p:spTree>
    <p:extLst>
      <p:ext uri="{BB962C8B-B14F-4D97-AF65-F5344CB8AC3E}">
        <p14:creationId xmlns:p14="http://schemas.microsoft.com/office/powerpoint/2010/main" val="653433370"/>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096192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am-Morph-05">
    <p:spTree>
      <p:nvGrpSpPr>
        <p:cNvPr id="1" name=""/>
        <p:cNvGrpSpPr/>
        <p:nvPr/>
      </p:nvGrpSpPr>
      <p:grpSpPr>
        <a:xfrm>
          <a:off x="0" y="0"/>
          <a:ext cx="0" cy="0"/>
          <a:chOff x="0" y="0"/>
          <a:chExt cx="0" cy="0"/>
        </a:xfrm>
      </p:grpSpPr>
      <p:sp>
        <p:nvSpPr>
          <p:cNvPr id="10" name="Picture Placeholder 6"/>
          <p:cNvSpPr>
            <a:spLocks noGrp="1"/>
          </p:cNvSpPr>
          <p:nvPr>
            <p:ph type="pic" sz="quarter" idx="43" hasCustomPrompt="1"/>
          </p:nvPr>
        </p:nvSpPr>
        <p:spPr>
          <a:xfrm>
            <a:off x="-1627378" y="1635523"/>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5</a:t>
            </a:r>
          </a:p>
        </p:txBody>
      </p:sp>
      <p:sp>
        <p:nvSpPr>
          <p:cNvPr id="9" name="Picture Placeholder 6"/>
          <p:cNvSpPr>
            <a:spLocks noGrp="1"/>
          </p:cNvSpPr>
          <p:nvPr>
            <p:ph type="pic" sz="quarter" idx="42" hasCustomPrompt="1"/>
          </p:nvPr>
        </p:nvSpPr>
        <p:spPr>
          <a:xfrm>
            <a:off x="1365544" y="1635524"/>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4</a:t>
            </a:r>
          </a:p>
        </p:txBody>
      </p:sp>
      <p:sp>
        <p:nvSpPr>
          <p:cNvPr id="8" name="Picture Placeholder 6"/>
          <p:cNvSpPr>
            <a:spLocks noGrp="1"/>
          </p:cNvSpPr>
          <p:nvPr>
            <p:ph type="pic" sz="quarter" idx="41" hasCustomPrompt="1"/>
          </p:nvPr>
        </p:nvSpPr>
        <p:spPr>
          <a:xfrm>
            <a:off x="12192000"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3</a:t>
            </a:r>
          </a:p>
        </p:txBody>
      </p:sp>
      <p:sp>
        <p:nvSpPr>
          <p:cNvPr id="7" name="Picture Placeholder 6"/>
          <p:cNvSpPr>
            <a:spLocks noGrp="1"/>
          </p:cNvSpPr>
          <p:nvPr>
            <p:ph type="pic" sz="quarter" idx="40" hasCustomPrompt="1"/>
          </p:nvPr>
        </p:nvSpPr>
        <p:spPr>
          <a:xfrm>
            <a:off x="15146200"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2</a:t>
            </a:r>
          </a:p>
        </p:txBody>
      </p:sp>
      <p:sp>
        <p:nvSpPr>
          <p:cNvPr id="4" name="Picture Placeholder 6"/>
          <p:cNvSpPr>
            <a:spLocks noGrp="1"/>
          </p:cNvSpPr>
          <p:nvPr>
            <p:ph type="pic" sz="quarter" idx="39" hasCustomPrompt="1"/>
          </p:nvPr>
        </p:nvSpPr>
        <p:spPr>
          <a:xfrm>
            <a:off x="18100400"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1</a:t>
            </a:r>
          </a:p>
        </p:txBody>
      </p:sp>
    </p:spTree>
    <p:extLst>
      <p:ext uri="{BB962C8B-B14F-4D97-AF65-F5344CB8AC3E}">
        <p14:creationId xmlns:p14="http://schemas.microsoft.com/office/powerpoint/2010/main" val="324897354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am-Morph-06">
    <p:spTree>
      <p:nvGrpSpPr>
        <p:cNvPr id="1" name=""/>
        <p:cNvGrpSpPr/>
        <p:nvPr/>
      </p:nvGrpSpPr>
      <p:grpSpPr>
        <a:xfrm>
          <a:off x="0" y="0"/>
          <a:ext cx="0" cy="0"/>
          <a:chOff x="0" y="0"/>
          <a:chExt cx="0" cy="0"/>
        </a:xfrm>
      </p:grpSpPr>
      <p:sp>
        <p:nvSpPr>
          <p:cNvPr id="10" name="Picture Placeholder 6"/>
          <p:cNvSpPr>
            <a:spLocks noGrp="1"/>
          </p:cNvSpPr>
          <p:nvPr>
            <p:ph type="pic" sz="quarter" idx="43" hasCustomPrompt="1"/>
          </p:nvPr>
        </p:nvSpPr>
        <p:spPr>
          <a:xfrm>
            <a:off x="1251259" y="1635523"/>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5</a:t>
            </a:r>
          </a:p>
        </p:txBody>
      </p:sp>
      <p:sp>
        <p:nvSpPr>
          <p:cNvPr id="9" name="Picture Placeholder 6"/>
          <p:cNvSpPr>
            <a:spLocks noGrp="1"/>
          </p:cNvSpPr>
          <p:nvPr>
            <p:ph type="pic" sz="quarter" idx="42" hasCustomPrompt="1"/>
          </p:nvPr>
        </p:nvSpPr>
        <p:spPr>
          <a:xfrm>
            <a:off x="12192007" y="1635524"/>
            <a:ext cx="2954199"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4</a:t>
            </a:r>
          </a:p>
        </p:txBody>
      </p:sp>
      <p:sp>
        <p:nvSpPr>
          <p:cNvPr id="8" name="Picture Placeholder 6"/>
          <p:cNvSpPr>
            <a:spLocks noGrp="1"/>
          </p:cNvSpPr>
          <p:nvPr>
            <p:ph type="pic" sz="quarter" idx="41" hasCustomPrompt="1"/>
          </p:nvPr>
        </p:nvSpPr>
        <p:spPr>
          <a:xfrm>
            <a:off x="15146200"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3</a:t>
            </a:r>
          </a:p>
        </p:txBody>
      </p:sp>
      <p:sp>
        <p:nvSpPr>
          <p:cNvPr id="7" name="Picture Placeholder 6"/>
          <p:cNvSpPr>
            <a:spLocks noGrp="1"/>
          </p:cNvSpPr>
          <p:nvPr>
            <p:ph type="pic" sz="quarter" idx="40" hasCustomPrompt="1"/>
          </p:nvPr>
        </p:nvSpPr>
        <p:spPr>
          <a:xfrm>
            <a:off x="18100399"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2</a:t>
            </a:r>
          </a:p>
        </p:txBody>
      </p:sp>
      <p:sp>
        <p:nvSpPr>
          <p:cNvPr id="4" name="Picture Placeholder 6"/>
          <p:cNvSpPr>
            <a:spLocks noGrp="1"/>
          </p:cNvSpPr>
          <p:nvPr>
            <p:ph type="pic" sz="quarter" idx="39" hasCustomPrompt="1"/>
          </p:nvPr>
        </p:nvSpPr>
        <p:spPr>
          <a:xfrm>
            <a:off x="21054599" y="1635524"/>
            <a:ext cx="2954200" cy="3586734"/>
          </a:xfrm>
          <a:prstGeom prst="rect">
            <a:avLst/>
          </a:prstGeom>
          <a:pattFill prst="pct60">
            <a:fgClr>
              <a:srgbClr val="FFFFFF"/>
            </a:fgClr>
            <a:bgClr>
              <a:srgbClr val="E6E9EE"/>
            </a:bgClr>
          </a:pattFill>
        </p:spPr>
        <p:txBody>
          <a:bodyPr lIns="45662" tIns="22827" rIns="45662" bIns="22827" anchor="ctr"/>
          <a:lstStyle>
            <a:lvl1pPr>
              <a:defRPr lang="en-US"/>
            </a:lvl1pPr>
          </a:lstStyle>
          <a:p>
            <a:pPr lvl="0"/>
            <a:r>
              <a:rPr lang="en-US"/>
              <a:t>1</a:t>
            </a:r>
          </a:p>
        </p:txBody>
      </p:sp>
    </p:spTree>
    <p:extLst>
      <p:ext uri="{BB962C8B-B14F-4D97-AF65-F5344CB8AC3E}">
        <p14:creationId xmlns:p14="http://schemas.microsoft.com/office/powerpoint/2010/main" val="429303778"/>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B11D6E6F-1A6B-45CF-B9D7-D9761B246E47}"/>
              </a:ext>
            </a:extLst>
          </p:cNvPr>
          <p:cNvSpPr>
            <a:spLocks noGrp="1"/>
          </p:cNvSpPr>
          <p:nvPr>
            <p:ph type="pic" sz="quarter" idx="40"/>
          </p:nvPr>
        </p:nvSpPr>
        <p:spPr>
          <a:xfrm>
            <a:off x="2849528" y="1711570"/>
            <a:ext cx="2860058" cy="3563816"/>
          </a:xfrm>
          <a:custGeom>
            <a:avLst/>
            <a:gdLst>
              <a:gd name="connsiteX0" fmla="*/ 0 w 5720861"/>
              <a:gd name="connsiteY0" fmla="*/ 0 h 7127631"/>
              <a:gd name="connsiteX1" fmla="*/ 5720861 w 5720861"/>
              <a:gd name="connsiteY1" fmla="*/ 0 h 7127631"/>
              <a:gd name="connsiteX2" fmla="*/ 5720861 w 5720861"/>
              <a:gd name="connsiteY2" fmla="*/ 7127631 h 7127631"/>
              <a:gd name="connsiteX3" fmla="*/ 0 w 5720861"/>
              <a:gd name="connsiteY3" fmla="*/ 7127631 h 7127631"/>
            </a:gdLst>
            <a:ahLst/>
            <a:cxnLst>
              <a:cxn ang="0">
                <a:pos x="connsiteX0" y="connsiteY0"/>
              </a:cxn>
              <a:cxn ang="0">
                <a:pos x="connsiteX1" y="connsiteY1"/>
              </a:cxn>
              <a:cxn ang="0">
                <a:pos x="connsiteX2" y="connsiteY2"/>
              </a:cxn>
              <a:cxn ang="0">
                <a:pos x="connsiteX3" y="connsiteY3"/>
              </a:cxn>
            </a:cxnLst>
            <a:rect l="l" t="t" r="r" b="b"/>
            <a:pathLst>
              <a:path w="5720861" h="7127631">
                <a:moveTo>
                  <a:pt x="0" y="0"/>
                </a:moveTo>
                <a:lnTo>
                  <a:pt x="5720861" y="0"/>
                </a:lnTo>
                <a:lnTo>
                  <a:pt x="5720861" y="7127631"/>
                </a:lnTo>
                <a:lnTo>
                  <a:pt x="0" y="7127631"/>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10636160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F73DD1C2-C46F-4111-8691-AF13BE6E39C6}"/>
              </a:ext>
            </a:extLst>
          </p:cNvPr>
          <p:cNvSpPr>
            <a:spLocks noGrp="1"/>
          </p:cNvSpPr>
          <p:nvPr>
            <p:ph type="pic" sz="quarter" idx="41"/>
          </p:nvPr>
        </p:nvSpPr>
        <p:spPr>
          <a:xfrm>
            <a:off x="6090969" y="1991544"/>
            <a:ext cx="2860058" cy="3563816"/>
          </a:xfrm>
          <a:custGeom>
            <a:avLst/>
            <a:gdLst>
              <a:gd name="connsiteX0" fmla="*/ 0 w 5720861"/>
              <a:gd name="connsiteY0" fmla="*/ 0 h 7127631"/>
              <a:gd name="connsiteX1" fmla="*/ 5720861 w 5720861"/>
              <a:gd name="connsiteY1" fmla="*/ 0 h 7127631"/>
              <a:gd name="connsiteX2" fmla="*/ 5720861 w 5720861"/>
              <a:gd name="connsiteY2" fmla="*/ 7127631 h 7127631"/>
              <a:gd name="connsiteX3" fmla="*/ 0 w 5720861"/>
              <a:gd name="connsiteY3" fmla="*/ 7127631 h 7127631"/>
            </a:gdLst>
            <a:ahLst/>
            <a:cxnLst>
              <a:cxn ang="0">
                <a:pos x="connsiteX0" y="connsiteY0"/>
              </a:cxn>
              <a:cxn ang="0">
                <a:pos x="connsiteX1" y="connsiteY1"/>
              </a:cxn>
              <a:cxn ang="0">
                <a:pos x="connsiteX2" y="connsiteY2"/>
              </a:cxn>
              <a:cxn ang="0">
                <a:pos x="connsiteX3" y="connsiteY3"/>
              </a:cxn>
            </a:cxnLst>
            <a:rect l="l" t="t" r="r" b="b"/>
            <a:pathLst>
              <a:path w="5720861" h="7127631">
                <a:moveTo>
                  <a:pt x="0" y="0"/>
                </a:moveTo>
                <a:lnTo>
                  <a:pt x="5720861" y="0"/>
                </a:lnTo>
                <a:lnTo>
                  <a:pt x="5720861" y="7127631"/>
                </a:lnTo>
                <a:lnTo>
                  <a:pt x="0" y="7127631"/>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5" name="Picture Placeholder 4">
            <a:extLst>
              <a:ext uri="{FF2B5EF4-FFF2-40B4-BE49-F238E27FC236}">
                <a16:creationId xmlns:a16="http://schemas.microsoft.com/office/drawing/2014/main" xmlns="" id="{B11D6E6F-1A6B-45CF-B9D7-D9761B246E47}"/>
              </a:ext>
            </a:extLst>
          </p:cNvPr>
          <p:cNvSpPr>
            <a:spLocks noGrp="1"/>
          </p:cNvSpPr>
          <p:nvPr>
            <p:ph type="pic" sz="quarter" idx="40"/>
          </p:nvPr>
        </p:nvSpPr>
        <p:spPr>
          <a:xfrm>
            <a:off x="463411" y="1991544"/>
            <a:ext cx="2860058" cy="3563816"/>
          </a:xfrm>
          <a:custGeom>
            <a:avLst/>
            <a:gdLst>
              <a:gd name="connsiteX0" fmla="*/ 0 w 5720861"/>
              <a:gd name="connsiteY0" fmla="*/ 0 h 7127631"/>
              <a:gd name="connsiteX1" fmla="*/ 5720861 w 5720861"/>
              <a:gd name="connsiteY1" fmla="*/ 0 h 7127631"/>
              <a:gd name="connsiteX2" fmla="*/ 5720861 w 5720861"/>
              <a:gd name="connsiteY2" fmla="*/ 7127631 h 7127631"/>
              <a:gd name="connsiteX3" fmla="*/ 0 w 5720861"/>
              <a:gd name="connsiteY3" fmla="*/ 7127631 h 7127631"/>
            </a:gdLst>
            <a:ahLst/>
            <a:cxnLst>
              <a:cxn ang="0">
                <a:pos x="connsiteX0" y="connsiteY0"/>
              </a:cxn>
              <a:cxn ang="0">
                <a:pos x="connsiteX1" y="connsiteY1"/>
              </a:cxn>
              <a:cxn ang="0">
                <a:pos x="connsiteX2" y="connsiteY2"/>
              </a:cxn>
              <a:cxn ang="0">
                <a:pos x="connsiteX3" y="connsiteY3"/>
              </a:cxn>
            </a:cxnLst>
            <a:rect l="l" t="t" r="r" b="b"/>
            <a:pathLst>
              <a:path w="5720861" h="7127631">
                <a:moveTo>
                  <a:pt x="0" y="0"/>
                </a:moveTo>
                <a:lnTo>
                  <a:pt x="5720861" y="0"/>
                </a:lnTo>
                <a:lnTo>
                  <a:pt x="5720861" y="7127631"/>
                </a:lnTo>
                <a:lnTo>
                  <a:pt x="0" y="7127631"/>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25815131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9268464A-15E7-4D9B-AD60-34512335592F}"/>
              </a:ext>
            </a:extLst>
          </p:cNvPr>
          <p:cNvSpPr>
            <a:spLocks noGrp="1"/>
          </p:cNvSpPr>
          <p:nvPr>
            <p:ph type="pic" sz="quarter" idx="40"/>
          </p:nvPr>
        </p:nvSpPr>
        <p:spPr>
          <a:xfrm>
            <a:off x="6381910" y="1989641"/>
            <a:ext cx="2571847" cy="3541908"/>
          </a:xfrm>
          <a:custGeom>
            <a:avLst/>
            <a:gdLst>
              <a:gd name="connsiteX0" fmla="*/ 0 w 5144364"/>
              <a:gd name="connsiteY0" fmla="*/ 0 h 7083816"/>
              <a:gd name="connsiteX1" fmla="*/ 5144364 w 5144364"/>
              <a:gd name="connsiteY1" fmla="*/ 0 h 7083816"/>
              <a:gd name="connsiteX2" fmla="*/ 5144364 w 5144364"/>
              <a:gd name="connsiteY2" fmla="*/ 7083816 h 7083816"/>
              <a:gd name="connsiteX3" fmla="*/ 0 w 5144364"/>
              <a:gd name="connsiteY3" fmla="*/ 7083816 h 7083816"/>
            </a:gdLst>
            <a:ahLst/>
            <a:cxnLst>
              <a:cxn ang="0">
                <a:pos x="connsiteX0" y="connsiteY0"/>
              </a:cxn>
              <a:cxn ang="0">
                <a:pos x="connsiteX1" y="connsiteY1"/>
              </a:cxn>
              <a:cxn ang="0">
                <a:pos x="connsiteX2" y="connsiteY2"/>
              </a:cxn>
              <a:cxn ang="0">
                <a:pos x="connsiteX3" y="connsiteY3"/>
              </a:cxn>
            </a:cxnLst>
            <a:rect l="l" t="t" r="r" b="b"/>
            <a:pathLst>
              <a:path w="5144364" h="7083816">
                <a:moveTo>
                  <a:pt x="0" y="0"/>
                </a:moveTo>
                <a:lnTo>
                  <a:pt x="5144364" y="0"/>
                </a:lnTo>
                <a:lnTo>
                  <a:pt x="5144364" y="7083816"/>
                </a:lnTo>
                <a:lnTo>
                  <a:pt x="0" y="7083816"/>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5965171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4586C5A2-21C0-4124-8346-6F4224A77D4D}"/>
              </a:ext>
            </a:extLst>
          </p:cNvPr>
          <p:cNvSpPr>
            <a:spLocks noGrp="1"/>
          </p:cNvSpPr>
          <p:nvPr>
            <p:ph type="pic" sz="quarter" idx="40"/>
          </p:nvPr>
        </p:nvSpPr>
        <p:spPr>
          <a:xfrm>
            <a:off x="1559706" y="1721230"/>
            <a:ext cx="2944479" cy="1640541"/>
          </a:xfrm>
          <a:custGeom>
            <a:avLst/>
            <a:gdLst>
              <a:gd name="connsiteX0" fmla="*/ 0 w 5889724"/>
              <a:gd name="connsiteY0" fmla="*/ 0 h 3281082"/>
              <a:gd name="connsiteX1" fmla="*/ 5889724 w 5889724"/>
              <a:gd name="connsiteY1" fmla="*/ 0 h 3281082"/>
              <a:gd name="connsiteX2" fmla="*/ 5889724 w 5889724"/>
              <a:gd name="connsiteY2" fmla="*/ 3281082 h 3281082"/>
              <a:gd name="connsiteX3" fmla="*/ 4598808 w 5889724"/>
              <a:gd name="connsiteY3" fmla="*/ 3281082 h 3281082"/>
              <a:gd name="connsiteX4" fmla="*/ 726142 w 5889724"/>
              <a:gd name="connsiteY4" fmla="*/ 3281082 h 3281082"/>
              <a:gd name="connsiteX5" fmla="*/ 0 w 5889724"/>
              <a:gd name="connsiteY5" fmla="*/ 3281082 h 3281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89724" h="3281082">
                <a:moveTo>
                  <a:pt x="0" y="0"/>
                </a:moveTo>
                <a:lnTo>
                  <a:pt x="5889724" y="0"/>
                </a:lnTo>
                <a:lnTo>
                  <a:pt x="5889724" y="3281082"/>
                </a:lnTo>
                <a:lnTo>
                  <a:pt x="4598808" y="3281082"/>
                </a:lnTo>
                <a:lnTo>
                  <a:pt x="726142" y="3281082"/>
                </a:lnTo>
                <a:lnTo>
                  <a:pt x="0" y="328108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 name="Picture Placeholder 11">
            <a:extLst>
              <a:ext uri="{FF2B5EF4-FFF2-40B4-BE49-F238E27FC236}">
                <a16:creationId xmlns:a16="http://schemas.microsoft.com/office/drawing/2014/main" xmlns="" id="{1227DA8D-2981-4111-A228-A72FCA3F9705}"/>
              </a:ext>
            </a:extLst>
          </p:cNvPr>
          <p:cNvSpPr>
            <a:spLocks noGrp="1"/>
          </p:cNvSpPr>
          <p:nvPr>
            <p:ph type="pic" sz="quarter" idx="41"/>
          </p:nvPr>
        </p:nvSpPr>
        <p:spPr>
          <a:xfrm>
            <a:off x="4849854" y="1721230"/>
            <a:ext cx="2944479" cy="1640541"/>
          </a:xfrm>
          <a:custGeom>
            <a:avLst/>
            <a:gdLst>
              <a:gd name="connsiteX0" fmla="*/ 0 w 5889724"/>
              <a:gd name="connsiteY0" fmla="*/ 0 h 3281082"/>
              <a:gd name="connsiteX1" fmla="*/ 5889724 w 5889724"/>
              <a:gd name="connsiteY1" fmla="*/ 0 h 3281082"/>
              <a:gd name="connsiteX2" fmla="*/ 5889724 w 5889724"/>
              <a:gd name="connsiteY2" fmla="*/ 3281082 h 3281082"/>
              <a:gd name="connsiteX3" fmla="*/ 0 w 5889724"/>
              <a:gd name="connsiteY3" fmla="*/ 3281082 h 3281082"/>
            </a:gdLst>
            <a:ahLst/>
            <a:cxnLst>
              <a:cxn ang="0">
                <a:pos x="connsiteX0" y="connsiteY0"/>
              </a:cxn>
              <a:cxn ang="0">
                <a:pos x="connsiteX1" y="connsiteY1"/>
              </a:cxn>
              <a:cxn ang="0">
                <a:pos x="connsiteX2" y="connsiteY2"/>
              </a:cxn>
              <a:cxn ang="0">
                <a:pos x="connsiteX3" y="connsiteY3"/>
              </a:cxn>
            </a:cxnLst>
            <a:rect l="l" t="t" r="r" b="b"/>
            <a:pathLst>
              <a:path w="5889724" h="3281082">
                <a:moveTo>
                  <a:pt x="0" y="0"/>
                </a:moveTo>
                <a:lnTo>
                  <a:pt x="5889724" y="0"/>
                </a:lnTo>
                <a:lnTo>
                  <a:pt x="5889724" y="3281082"/>
                </a:lnTo>
                <a:lnTo>
                  <a:pt x="0" y="328108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4" name="Picture Placeholder 13">
            <a:extLst>
              <a:ext uri="{FF2B5EF4-FFF2-40B4-BE49-F238E27FC236}">
                <a16:creationId xmlns:a16="http://schemas.microsoft.com/office/drawing/2014/main" xmlns="" id="{656C2B7F-79ED-47F6-8F62-450E015B464A}"/>
              </a:ext>
            </a:extLst>
          </p:cNvPr>
          <p:cNvSpPr>
            <a:spLocks noGrp="1"/>
          </p:cNvSpPr>
          <p:nvPr>
            <p:ph type="pic" sz="quarter" idx="42"/>
          </p:nvPr>
        </p:nvSpPr>
        <p:spPr>
          <a:xfrm>
            <a:off x="8139997" y="1721230"/>
            <a:ext cx="2944478" cy="1640541"/>
          </a:xfrm>
          <a:custGeom>
            <a:avLst/>
            <a:gdLst>
              <a:gd name="connsiteX0" fmla="*/ 0 w 5889723"/>
              <a:gd name="connsiteY0" fmla="*/ 0 h 3281082"/>
              <a:gd name="connsiteX1" fmla="*/ 5889723 w 5889723"/>
              <a:gd name="connsiteY1" fmla="*/ 0 h 3281082"/>
              <a:gd name="connsiteX2" fmla="*/ 5889723 w 5889723"/>
              <a:gd name="connsiteY2" fmla="*/ 3281082 h 3281082"/>
              <a:gd name="connsiteX3" fmla="*/ 0 w 5889723"/>
              <a:gd name="connsiteY3" fmla="*/ 3281082 h 3281082"/>
            </a:gdLst>
            <a:ahLst/>
            <a:cxnLst>
              <a:cxn ang="0">
                <a:pos x="connsiteX0" y="connsiteY0"/>
              </a:cxn>
              <a:cxn ang="0">
                <a:pos x="connsiteX1" y="connsiteY1"/>
              </a:cxn>
              <a:cxn ang="0">
                <a:pos x="connsiteX2" y="connsiteY2"/>
              </a:cxn>
              <a:cxn ang="0">
                <a:pos x="connsiteX3" y="connsiteY3"/>
              </a:cxn>
            </a:cxnLst>
            <a:rect l="l" t="t" r="r" b="b"/>
            <a:pathLst>
              <a:path w="5889723" h="3281082">
                <a:moveTo>
                  <a:pt x="0" y="0"/>
                </a:moveTo>
                <a:lnTo>
                  <a:pt x="5889723" y="0"/>
                </a:lnTo>
                <a:lnTo>
                  <a:pt x="5889723" y="3281082"/>
                </a:lnTo>
                <a:lnTo>
                  <a:pt x="0" y="328108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99983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3*#ppt_w"/>
                                          </p:val>
                                        </p:tav>
                                        <p:tav tm="100000">
                                          <p:val>
                                            <p:strVal val="#ppt_w"/>
                                          </p:val>
                                        </p:tav>
                                      </p:tavLst>
                                    </p:anim>
                                    <p:anim calcmode="lin" valueType="num">
                                      <p:cBhvr>
                                        <p:cTn id="8" dur="500" fill="hold"/>
                                        <p:tgtEl>
                                          <p:spTgt spid="9"/>
                                        </p:tgtEl>
                                        <p:attrNameLst>
                                          <p:attrName>ppt_h</p:attrName>
                                        </p:attrNameLst>
                                      </p:cBhvr>
                                      <p:tavLst>
                                        <p:tav tm="0">
                                          <p:val>
                                            <p:strVal val="4/3*#ppt_h"/>
                                          </p:val>
                                        </p:tav>
                                        <p:tav tm="100000">
                                          <p:val>
                                            <p:strVal val="#ppt_h"/>
                                          </p:val>
                                        </p:tav>
                                      </p:tavLst>
                                    </p:anim>
                                  </p:childTnLst>
                                </p:cTn>
                              </p:par>
                              <p:par>
                                <p:cTn id="9" presetID="23" presetClass="entr" presetSubtype="288" fill="hold" grpId="0" nodeType="withEffect">
                                  <p:stCondLst>
                                    <p:cond delay="10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strVal val="4/3*#ppt_w"/>
                                          </p:val>
                                        </p:tav>
                                        <p:tav tm="100000">
                                          <p:val>
                                            <p:strVal val="#ppt_w"/>
                                          </p:val>
                                        </p:tav>
                                      </p:tavLst>
                                    </p:anim>
                                    <p:anim calcmode="lin" valueType="num">
                                      <p:cBhvr>
                                        <p:cTn id="12" dur="500" fill="hold"/>
                                        <p:tgtEl>
                                          <p:spTgt spid="12"/>
                                        </p:tgtEl>
                                        <p:attrNameLst>
                                          <p:attrName>ppt_h</p:attrName>
                                        </p:attrNameLst>
                                      </p:cBhvr>
                                      <p:tavLst>
                                        <p:tav tm="0">
                                          <p:val>
                                            <p:strVal val="4/3*#ppt_h"/>
                                          </p:val>
                                        </p:tav>
                                        <p:tav tm="100000">
                                          <p:val>
                                            <p:strVal val="#ppt_h"/>
                                          </p:val>
                                        </p:tav>
                                      </p:tavLst>
                                    </p:anim>
                                  </p:childTnLst>
                                </p:cTn>
                              </p:par>
                              <p:par>
                                <p:cTn id="13" presetID="23" presetClass="entr" presetSubtype="288" fill="hold" grpId="0" nodeType="withEffect">
                                  <p:stCondLst>
                                    <p:cond delay="20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strVal val="4/3*#ppt_w"/>
                                          </p:val>
                                        </p:tav>
                                        <p:tav tm="100000">
                                          <p:val>
                                            <p:strVal val="#ppt_w"/>
                                          </p:val>
                                        </p:tav>
                                      </p:tavLst>
                                    </p:anim>
                                    <p:anim calcmode="lin" valueType="num">
                                      <p:cBhvr>
                                        <p:cTn id="16" dur="500" fill="hold"/>
                                        <p:tgtEl>
                                          <p:spTgt spid="1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D3D70656-C88E-47A8-AF4E-6796ABD03767}"/>
              </a:ext>
            </a:extLst>
          </p:cNvPr>
          <p:cNvSpPr>
            <a:spLocks noGrp="1"/>
          </p:cNvSpPr>
          <p:nvPr>
            <p:ph type="pic" sz="quarter" idx="40"/>
          </p:nvPr>
        </p:nvSpPr>
        <p:spPr>
          <a:xfrm>
            <a:off x="336144" y="1481334"/>
            <a:ext cx="2224520" cy="1880437"/>
          </a:xfrm>
          <a:custGeom>
            <a:avLst/>
            <a:gdLst>
              <a:gd name="connsiteX0" fmla="*/ 0 w 4449620"/>
              <a:gd name="connsiteY0" fmla="*/ 0 h 3760873"/>
              <a:gd name="connsiteX1" fmla="*/ 4449620 w 4449620"/>
              <a:gd name="connsiteY1" fmla="*/ 0 h 3760873"/>
              <a:gd name="connsiteX2" fmla="*/ 4449620 w 4449620"/>
              <a:gd name="connsiteY2" fmla="*/ 3760873 h 3760873"/>
              <a:gd name="connsiteX3" fmla="*/ 0 w 4449620"/>
              <a:gd name="connsiteY3" fmla="*/ 3760873 h 3760873"/>
            </a:gdLst>
            <a:ahLst/>
            <a:cxnLst>
              <a:cxn ang="0">
                <a:pos x="connsiteX0" y="connsiteY0"/>
              </a:cxn>
              <a:cxn ang="0">
                <a:pos x="connsiteX1" y="connsiteY1"/>
              </a:cxn>
              <a:cxn ang="0">
                <a:pos x="connsiteX2" y="connsiteY2"/>
              </a:cxn>
              <a:cxn ang="0">
                <a:pos x="connsiteX3" y="connsiteY3"/>
              </a:cxn>
            </a:cxnLst>
            <a:rect l="l" t="t" r="r" b="b"/>
            <a:pathLst>
              <a:path w="4449620" h="3760873">
                <a:moveTo>
                  <a:pt x="0" y="0"/>
                </a:moveTo>
                <a:lnTo>
                  <a:pt x="4449620" y="0"/>
                </a:lnTo>
                <a:lnTo>
                  <a:pt x="4449620" y="3760873"/>
                </a:lnTo>
                <a:lnTo>
                  <a:pt x="0" y="376087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8" name="Picture Placeholder 17">
            <a:extLst>
              <a:ext uri="{FF2B5EF4-FFF2-40B4-BE49-F238E27FC236}">
                <a16:creationId xmlns:a16="http://schemas.microsoft.com/office/drawing/2014/main" xmlns="" id="{2C696FB3-7798-452D-A70D-9F9025FD10F5}"/>
              </a:ext>
            </a:extLst>
          </p:cNvPr>
          <p:cNvSpPr>
            <a:spLocks noGrp="1"/>
          </p:cNvSpPr>
          <p:nvPr>
            <p:ph type="pic" sz="quarter" idx="41"/>
          </p:nvPr>
        </p:nvSpPr>
        <p:spPr>
          <a:xfrm>
            <a:off x="2659942" y="1481334"/>
            <a:ext cx="2224520" cy="1880437"/>
          </a:xfrm>
          <a:custGeom>
            <a:avLst/>
            <a:gdLst>
              <a:gd name="connsiteX0" fmla="*/ 0 w 4449620"/>
              <a:gd name="connsiteY0" fmla="*/ 0 h 3760873"/>
              <a:gd name="connsiteX1" fmla="*/ 4449620 w 4449620"/>
              <a:gd name="connsiteY1" fmla="*/ 0 h 3760873"/>
              <a:gd name="connsiteX2" fmla="*/ 4449620 w 4449620"/>
              <a:gd name="connsiteY2" fmla="*/ 3760873 h 3760873"/>
              <a:gd name="connsiteX3" fmla="*/ 0 w 4449620"/>
              <a:gd name="connsiteY3" fmla="*/ 3760873 h 3760873"/>
            </a:gdLst>
            <a:ahLst/>
            <a:cxnLst>
              <a:cxn ang="0">
                <a:pos x="connsiteX0" y="connsiteY0"/>
              </a:cxn>
              <a:cxn ang="0">
                <a:pos x="connsiteX1" y="connsiteY1"/>
              </a:cxn>
              <a:cxn ang="0">
                <a:pos x="connsiteX2" y="connsiteY2"/>
              </a:cxn>
              <a:cxn ang="0">
                <a:pos x="connsiteX3" y="connsiteY3"/>
              </a:cxn>
            </a:cxnLst>
            <a:rect l="l" t="t" r="r" b="b"/>
            <a:pathLst>
              <a:path w="4449620" h="3760873">
                <a:moveTo>
                  <a:pt x="0" y="0"/>
                </a:moveTo>
                <a:lnTo>
                  <a:pt x="4449620" y="0"/>
                </a:lnTo>
                <a:lnTo>
                  <a:pt x="4449620" y="3760873"/>
                </a:lnTo>
                <a:lnTo>
                  <a:pt x="0" y="376087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9" name="Picture Placeholder 18">
            <a:extLst>
              <a:ext uri="{FF2B5EF4-FFF2-40B4-BE49-F238E27FC236}">
                <a16:creationId xmlns:a16="http://schemas.microsoft.com/office/drawing/2014/main" xmlns="" id="{20011766-26D5-4106-9378-06DEFFB04B69}"/>
              </a:ext>
            </a:extLst>
          </p:cNvPr>
          <p:cNvSpPr>
            <a:spLocks noGrp="1"/>
          </p:cNvSpPr>
          <p:nvPr>
            <p:ph type="pic" sz="quarter" idx="42"/>
          </p:nvPr>
        </p:nvSpPr>
        <p:spPr>
          <a:xfrm>
            <a:off x="4983739" y="1481334"/>
            <a:ext cx="2224520" cy="1880437"/>
          </a:xfrm>
          <a:custGeom>
            <a:avLst/>
            <a:gdLst>
              <a:gd name="connsiteX0" fmla="*/ 0 w 4449620"/>
              <a:gd name="connsiteY0" fmla="*/ 0 h 3760873"/>
              <a:gd name="connsiteX1" fmla="*/ 4449620 w 4449620"/>
              <a:gd name="connsiteY1" fmla="*/ 0 h 3760873"/>
              <a:gd name="connsiteX2" fmla="*/ 4449620 w 4449620"/>
              <a:gd name="connsiteY2" fmla="*/ 3760873 h 3760873"/>
              <a:gd name="connsiteX3" fmla="*/ 0 w 4449620"/>
              <a:gd name="connsiteY3" fmla="*/ 3760873 h 3760873"/>
            </a:gdLst>
            <a:ahLst/>
            <a:cxnLst>
              <a:cxn ang="0">
                <a:pos x="connsiteX0" y="connsiteY0"/>
              </a:cxn>
              <a:cxn ang="0">
                <a:pos x="connsiteX1" y="connsiteY1"/>
              </a:cxn>
              <a:cxn ang="0">
                <a:pos x="connsiteX2" y="connsiteY2"/>
              </a:cxn>
              <a:cxn ang="0">
                <a:pos x="connsiteX3" y="connsiteY3"/>
              </a:cxn>
            </a:cxnLst>
            <a:rect l="l" t="t" r="r" b="b"/>
            <a:pathLst>
              <a:path w="4449620" h="3760873">
                <a:moveTo>
                  <a:pt x="0" y="0"/>
                </a:moveTo>
                <a:lnTo>
                  <a:pt x="4449620" y="0"/>
                </a:lnTo>
                <a:lnTo>
                  <a:pt x="4449620" y="3760873"/>
                </a:lnTo>
                <a:lnTo>
                  <a:pt x="0" y="376087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20" name="Picture Placeholder 19">
            <a:extLst>
              <a:ext uri="{FF2B5EF4-FFF2-40B4-BE49-F238E27FC236}">
                <a16:creationId xmlns:a16="http://schemas.microsoft.com/office/drawing/2014/main" xmlns="" id="{AEA1BFBE-A9BC-46DF-B192-ABC87F485ECD}"/>
              </a:ext>
            </a:extLst>
          </p:cNvPr>
          <p:cNvSpPr>
            <a:spLocks noGrp="1"/>
          </p:cNvSpPr>
          <p:nvPr>
            <p:ph type="pic" sz="quarter" idx="43"/>
          </p:nvPr>
        </p:nvSpPr>
        <p:spPr>
          <a:xfrm>
            <a:off x="7307537" y="1481334"/>
            <a:ext cx="2224520" cy="1880437"/>
          </a:xfrm>
          <a:custGeom>
            <a:avLst/>
            <a:gdLst>
              <a:gd name="connsiteX0" fmla="*/ 0 w 4449619"/>
              <a:gd name="connsiteY0" fmla="*/ 0 h 3760873"/>
              <a:gd name="connsiteX1" fmla="*/ 4449619 w 4449619"/>
              <a:gd name="connsiteY1" fmla="*/ 0 h 3760873"/>
              <a:gd name="connsiteX2" fmla="*/ 4449619 w 4449619"/>
              <a:gd name="connsiteY2" fmla="*/ 3760873 h 3760873"/>
              <a:gd name="connsiteX3" fmla="*/ 0 w 4449619"/>
              <a:gd name="connsiteY3" fmla="*/ 3760873 h 3760873"/>
            </a:gdLst>
            <a:ahLst/>
            <a:cxnLst>
              <a:cxn ang="0">
                <a:pos x="connsiteX0" y="connsiteY0"/>
              </a:cxn>
              <a:cxn ang="0">
                <a:pos x="connsiteX1" y="connsiteY1"/>
              </a:cxn>
              <a:cxn ang="0">
                <a:pos x="connsiteX2" y="connsiteY2"/>
              </a:cxn>
              <a:cxn ang="0">
                <a:pos x="connsiteX3" y="connsiteY3"/>
              </a:cxn>
            </a:cxnLst>
            <a:rect l="l" t="t" r="r" b="b"/>
            <a:pathLst>
              <a:path w="4449619" h="3760873">
                <a:moveTo>
                  <a:pt x="0" y="0"/>
                </a:moveTo>
                <a:lnTo>
                  <a:pt x="4449619" y="0"/>
                </a:lnTo>
                <a:lnTo>
                  <a:pt x="4449619" y="3760873"/>
                </a:lnTo>
                <a:lnTo>
                  <a:pt x="0" y="376087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21" name="Picture Placeholder 20">
            <a:extLst>
              <a:ext uri="{FF2B5EF4-FFF2-40B4-BE49-F238E27FC236}">
                <a16:creationId xmlns:a16="http://schemas.microsoft.com/office/drawing/2014/main" xmlns="" id="{5B7D466C-A520-4902-99C4-B78E98A6E6CB}"/>
              </a:ext>
            </a:extLst>
          </p:cNvPr>
          <p:cNvSpPr>
            <a:spLocks noGrp="1"/>
          </p:cNvSpPr>
          <p:nvPr>
            <p:ph type="pic" sz="quarter" idx="44"/>
          </p:nvPr>
        </p:nvSpPr>
        <p:spPr>
          <a:xfrm>
            <a:off x="9631334" y="1481334"/>
            <a:ext cx="2224520" cy="1880437"/>
          </a:xfrm>
          <a:custGeom>
            <a:avLst/>
            <a:gdLst>
              <a:gd name="connsiteX0" fmla="*/ 0 w 4449620"/>
              <a:gd name="connsiteY0" fmla="*/ 0 h 3760873"/>
              <a:gd name="connsiteX1" fmla="*/ 4449620 w 4449620"/>
              <a:gd name="connsiteY1" fmla="*/ 0 h 3760873"/>
              <a:gd name="connsiteX2" fmla="*/ 4449620 w 4449620"/>
              <a:gd name="connsiteY2" fmla="*/ 3760873 h 3760873"/>
              <a:gd name="connsiteX3" fmla="*/ 0 w 4449620"/>
              <a:gd name="connsiteY3" fmla="*/ 3760873 h 3760873"/>
            </a:gdLst>
            <a:ahLst/>
            <a:cxnLst>
              <a:cxn ang="0">
                <a:pos x="connsiteX0" y="connsiteY0"/>
              </a:cxn>
              <a:cxn ang="0">
                <a:pos x="connsiteX1" y="connsiteY1"/>
              </a:cxn>
              <a:cxn ang="0">
                <a:pos x="connsiteX2" y="connsiteY2"/>
              </a:cxn>
              <a:cxn ang="0">
                <a:pos x="connsiteX3" y="connsiteY3"/>
              </a:cxn>
            </a:cxnLst>
            <a:rect l="l" t="t" r="r" b="b"/>
            <a:pathLst>
              <a:path w="4449620" h="3760873">
                <a:moveTo>
                  <a:pt x="0" y="0"/>
                </a:moveTo>
                <a:lnTo>
                  <a:pt x="4449620" y="0"/>
                </a:lnTo>
                <a:lnTo>
                  <a:pt x="4449620" y="3760873"/>
                </a:lnTo>
                <a:lnTo>
                  <a:pt x="0" y="3760873"/>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13307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strVal val="4/3*#ppt_w"/>
                                          </p:val>
                                        </p:tav>
                                        <p:tav tm="100000">
                                          <p:val>
                                            <p:strVal val="#ppt_w"/>
                                          </p:val>
                                        </p:tav>
                                      </p:tavLst>
                                    </p:anim>
                                    <p:anim calcmode="lin" valueType="num">
                                      <p:cBhvr>
                                        <p:cTn id="8" dur="500" fill="hold"/>
                                        <p:tgtEl>
                                          <p:spTgt spid="17"/>
                                        </p:tgtEl>
                                        <p:attrNameLst>
                                          <p:attrName>ppt_h</p:attrName>
                                        </p:attrNameLst>
                                      </p:cBhvr>
                                      <p:tavLst>
                                        <p:tav tm="0">
                                          <p:val>
                                            <p:strVal val="4/3*#ppt_h"/>
                                          </p:val>
                                        </p:tav>
                                        <p:tav tm="100000">
                                          <p:val>
                                            <p:strVal val="#ppt_h"/>
                                          </p:val>
                                        </p:tav>
                                      </p:tavLst>
                                    </p:anim>
                                  </p:childTnLst>
                                </p:cTn>
                              </p:par>
                              <p:par>
                                <p:cTn id="9" presetID="23" presetClass="entr" presetSubtype="288" fill="hold" grpId="0" nodeType="withEffect">
                                  <p:stCondLst>
                                    <p:cond delay="10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strVal val="4/3*#ppt_w"/>
                                          </p:val>
                                        </p:tav>
                                        <p:tav tm="100000">
                                          <p:val>
                                            <p:strVal val="#ppt_w"/>
                                          </p:val>
                                        </p:tav>
                                      </p:tavLst>
                                    </p:anim>
                                    <p:anim calcmode="lin" valueType="num">
                                      <p:cBhvr>
                                        <p:cTn id="12" dur="500" fill="hold"/>
                                        <p:tgtEl>
                                          <p:spTgt spid="18"/>
                                        </p:tgtEl>
                                        <p:attrNameLst>
                                          <p:attrName>ppt_h</p:attrName>
                                        </p:attrNameLst>
                                      </p:cBhvr>
                                      <p:tavLst>
                                        <p:tav tm="0">
                                          <p:val>
                                            <p:strVal val="4/3*#ppt_h"/>
                                          </p:val>
                                        </p:tav>
                                        <p:tav tm="100000">
                                          <p:val>
                                            <p:strVal val="#ppt_h"/>
                                          </p:val>
                                        </p:tav>
                                      </p:tavLst>
                                    </p:anim>
                                  </p:childTnLst>
                                </p:cTn>
                              </p:par>
                              <p:par>
                                <p:cTn id="13" presetID="23" presetClass="entr" presetSubtype="288" fill="hold" grpId="0" nodeType="withEffect">
                                  <p:stCondLst>
                                    <p:cond delay="20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strVal val="4/3*#ppt_w"/>
                                          </p:val>
                                        </p:tav>
                                        <p:tav tm="100000">
                                          <p:val>
                                            <p:strVal val="#ppt_w"/>
                                          </p:val>
                                        </p:tav>
                                      </p:tavLst>
                                    </p:anim>
                                    <p:anim calcmode="lin" valueType="num">
                                      <p:cBhvr>
                                        <p:cTn id="16" dur="500" fill="hold"/>
                                        <p:tgtEl>
                                          <p:spTgt spid="19"/>
                                        </p:tgtEl>
                                        <p:attrNameLst>
                                          <p:attrName>ppt_h</p:attrName>
                                        </p:attrNameLst>
                                      </p:cBhvr>
                                      <p:tavLst>
                                        <p:tav tm="0">
                                          <p:val>
                                            <p:strVal val="4/3*#ppt_h"/>
                                          </p:val>
                                        </p:tav>
                                        <p:tav tm="100000">
                                          <p:val>
                                            <p:strVal val="#ppt_h"/>
                                          </p:val>
                                        </p:tav>
                                      </p:tavLst>
                                    </p:anim>
                                  </p:childTnLst>
                                </p:cTn>
                              </p:par>
                              <p:par>
                                <p:cTn id="17" presetID="23" presetClass="entr" presetSubtype="288" fill="hold" grpId="0" nodeType="withEffect">
                                  <p:stCondLst>
                                    <p:cond delay="3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strVal val="4/3*#ppt_w"/>
                                          </p:val>
                                        </p:tav>
                                        <p:tav tm="100000">
                                          <p:val>
                                            <p:strVal val="#ppt_w"/>
                                          </p:val>
                                        </p:tav>
                                      </p:tavLst>
                                    </p:anim>
                                    <p:anim calcmode="lin" valueType="num">
                                      <p:cBhvr>
                                        <p:cTn id="20" dur="500" fill="hold"/>
                                        <p:tgtEl>
                                          <p:spTgt spid="20"/>
                                        </p:tgtEl>
                                        <p:attrNameLst>
                                          <p:attrName>ppt_h</p:attrName>
                                        </p:attrNameLst>
                                      </p:cBhvr>
                                      <p:tavLst>
                                        <p:tav tm="0">
                                          <p:val>
                                            <p:strVal val="4/3*#ppt_h"/>
                                          </p:val>
                                        </p:tav>
                                        <p:tav tm="100000">
                                          <p:val>
                                            <p:strVal val="#ppt_h"/>
                                          </p:val>
                                        </p:tav>
                                      </p:tavLst>
                                    </p:anim>
                                  </p:childTnLst>
                                </p:cTn>
                              </p:par>
                              <p:par>
                                <p:cTn id="21" presetID="23" presetClass="entr" presetSubtype="288" fill="hold" grpId="0" nodeType="withEffect">
                                  <p:stCondLst>
                                    <p:cond delay="400"/>
                                  </p:stCondLst>
                                  <p:childTnLst>
                                    <p:set>
                                      <p:cBhvr>
                                        <p:cTn id="22" dur="1" fill="hold">
                                          <p:stCondLst>
                                            <p:cond delay="0"/>
                                          </p:stCondLst>
                                        </p:cTn>
                                        <p:tgtEl>
                                          <p:spTgt spid="21"/>
                                        </p:tgtEl>
                                        <p:attrNameLst>
                                          <p:attrName>style.visibility</p:attrName>
                                        </p:attrNameLst>
                                      </p:cBhvr>
                                      <p:to>
                                        <p:strVal val="visible"/>
                                      </p:to>
                                    </p:set>
                                    <p:anim calcmode="lin" valueType="num">
                                      <p:cBhvr>
                                        <p:cTn id="23" dur="500" fill="hold"/>
                                        <p:tgtEl>
                                          <p:spTgt spid="21"/>
                                        </p:tgtEl>
                                        <p:attrNameLst>
                                          <p:attrName>ppt_w</p:attrName>
                                        </p:attrNameLst>
                                      </p:cBhvr>
                                      <p:tavLst>
                                        <p:tav tm="0">
                                          <p:val>
                                            <p:strVal val="4/3*#ppt_w"/>
                                          </p:val>
                                        </p:tav>
                                        <p:tav tm="100000">
                                          <p:val>
                                            <p:strVal val="#ppt_w"/>
                                          </p:val>
                                        </p:tav>
                                      </p:tavLst>
                                    </p:anim>
                                    <p:anim calcmode="lin" valueType="num">
                                      <p:cBhvr>
                                        <p:cTn id="24" dur="500" fill="hold"/>
                                        <p:tgtEl>
                                          <p:spTgt spid="21"/>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7" name="Picture Placeholder 36">
            <a:extLst>
              <a:ext uri="{FF2B5EF4-FFF2-40B4-BE49-F238E27FC236}">
                <a16:creationId xmlns:a16="http://schemas.microsoft.com/office/drawing/2014/main" xmlns="" id="{2DED6899-EE35-4C9F-85BC-2800893A7A01}"/>
              </a:ext>
            </a:extLst>
          </p:cNvPr>
          <p:cNvSpPr>
            <a:spLocks noGrp="1"/>
          </p:cNvSpPr>
          <p:nvPr>
            <p:ph type="pic" sz="quarter" idx="40"/>
          </p:nvPr>
        </p:nvSpPr>
        <p:spPr>
          <a:xfrm>
            <a:off x="1100787" y="1914525"/>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38" name="Picture Placeholder 37">
            <a:extLst>
              <a:ext uri="{FF2B5EF4-FFF2-40B4-BE49-F238E27FC236}">
                <a16:creationId xmlns:a16="http://schemas.microsoft.com/office/drawing/2014/main" xmlns="" id="{C8CD014F-DCFE-440B-9C46-DE5E50FC1AC8}"/>
              </a:ext>
            </a:extLst>
          </p:cNvPr>
          <p:cNvSpPr>
            <a:spLocks noGrp="1"/>
          </p:cNvSpPr>
          <p:nvPr>
            <p:ph type="pic" sz="quarter" idx="41"/>
          </p:nvPr>
        </p:nvSpPr>
        <p:spPr>
          <a:xfrm>
            <a:off x="4429341" y="1914525"/>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4"/>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39" name="Picture Placeholder 38">
            <a:extLst>
              <a:ext uri="{FF2B5EF4-FFF2-40B4-BE49-F238E27FC236}">
                <a16:creationId xmlns:a16="http://schemas.microsoft.com/office/drawing/2014/main" xmlns="" id="{F25211DE-2900-41DB-94E0-DADC7578762E}"/>
              </a:ext>
            </a:extLst>
          </p:cNvPr>
          <p:cNvSpPr>
            <a:spLocks noGrp="1"/>
          </p:cNvSpPr>
          <p:nvPr>
            <p:ph type="pic" sz="quarter" idx="42"/>
          </p:nvPr>
        </p:nvSpPr>
        <p:spPr>
          <a:xfrm>
            <a:off x="7757895" y="1914525"/>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tx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0" name="Picture Placeholder 39">
            <a:extLst>
              <a:ext uri="{FF2B5EF4-FFF2-40B4-BE49-F238E27FC236}">
                <a16:creationId xmlns:a16="http://schemas.microsoft.com/office/drawing/2014/main" xmlns="" id="{0051C6DB-32A3-4464-AE10-5633A7CE53C8}"/>
              </a:ext>
            </a:extLst>
          </p:cNvPr>
          <p:cNvSpPr>
            <a:spLocks noGrp="1"/>
          </p:cNvSpPr>
          <p:nvPr>
            <p:ph type="pic" sz="quarter" idx="43"/>
          </p:nvPr>
        </p:nvSpPr>
        <p:spPr>
          <a:xfrm>
            <a:off x="1100787" y="3262312"/>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1" name="Picture Placeholder 40">
            <a:extLst>
              <a:ext uri="{FF2B5EF4-FFF2-40B4-BE49-F238E27FC236}">
                <a16:creationId xmlns:a16="http://schemas.microsoft.com/office/drawing/2014/main" xmlns="" id="{B30DC47F-8DF3-4F33-B1B6-FF730859D681}"/>
              </a:ext>
            </a:extLst>
          </p:cNvPr>
          <p:cNvSpPr>
            <a:spLocks noGrp="1"/>
          </p:cNvSpPr>
          <p:nvPr>
            <p:ph type="pic" sz="quarter" idx="44"/>
          </p:nvPr>
        </p:nvSpPr>
        <p:spPr>
          <a:xfrm>
            <a:off x="4429341" y="3262312"/>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4"/>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2" name="Picture Placeholder 41">
            <a:extLst>
              <a:ext uri="{FF2B5EF4-FFF2-40B4-BE49-F238E27FC236}">
                <a16:creationId xmlns:a16="http://schemas.microsoft.com/office/drawing/2014/main" xmlns="" id="{8F4643DF-0111-4FA8-BE96-A6CE1DA67C8F}"/>
              </a:ext>
            </a:extLst>
          </p:cNvPr>
          <p:cNvSpPr>
            <a:spLocks noGrp="1"/>
          </p:cNvSpPr>
          <p:nvPr>
            <p:ph type="pic" sz="quarter" idx="45"/>
          </p:nvPr>
        </p:nvSpPr>
        <p:spPr>
          <a:xfrm>
            <a:off x="7757895" y="3262312"/>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tx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3" name="Picture Placeholder 42">
            <a:extLst>
              <a:ext uri="{FF2B5EF4-FFF2-40B4-BE49-F238E27FC236}">
                <a16:creationId xmlns:a16="http://schemas.microsoft.com/office/drawing/2014/main" xmlns="" id="{095EDDFA-6EB5-48D5-94C9-9CC6B10491F1}"/>
              </a:ext>
            </a:extLst>
          </p:cNvPr>
          <p:cNvSpPr>
            <a:spLocks noGrp="1"/>
          </p:cNvSpPr>
          <p:nvPr>
            <p:ph type="pic" sz="quarter" idx="46"/>
          </p:nvPr>
        </p:nvSpPr>
        <p:spPr>
          <a:xfrm>
            <a:off x="1100787" y="461010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4" name="Picture Placeholder 43">
            <a:extLst>
              <a:ext uri="{FF2B5EF4-FFF2-40B4-BE49-F238E27FC236}">
                <a16:creationId xmlns:a16="http://schemas.microsoft.com/office/drawing/2014/main" xmlns="" id="{97A33113-4109-4E55-A5EC-1DD0D9F09F4F}"/>
              </a:ext>
            </a:extLst>
          </p:cNvPr>
          <p:cNvSpPr>
            <a:spLocks noGrp="1"/>
          </p:cNvSpPr>
          <p:nvPr>
            <p:ph type="pic" sz="quarter" idx="47"/>
          </p:nvPr>
        </p:nvSpPr>
        <p:spPr>
          <a:xfrm>
            <a:off x="4429341" y="461010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4"/>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5" name="Picture Placeholder 44">
            <a:extLst>
              <a:ext uri="{FF2B5EF4-FFF2-40B4-BE49-F238E27FC236}">
                <a16:creationId xmlns:a16="http://schemas.microsoft.com/office/drawing/2014/main" xmlns="" id="{C9EBD72A-C4D9-488C-8B28-C748536236DA}"/>
              </a:ext>
            </a:extLst>
          </p:cNvPr>
          <p:cNvSpPr>
            <a:spLocks noGrp="1"/>
          </p:cNvSpPr>
          <p:nvPr>
            <p:ph type="pic" sz="quarter" idx="48"/>
          </p:nvPr>
        </p:nvSpPr>
        <p:spPr>
          <a:xfrm>
            <a:off x="7757895" y="461010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tx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Tree>
    <p:extLst>
      <p:ext uri="{BB962C8B-B14F-4D97-AF65-F5344CB8AC3E}">
        <p14:creationId xmlns:p14="http://schemas.microsoft.com/office/powerpoint/2010/main" val="23438357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xmlns="" id="{4BA24CCC-EDF0-4391-BDAD-5A1AC3C41ED2}"/>
              </a:ext>
            </a:extLst>
          </p:cNvPr>
          <p:cNvSpPr>
            <a:spLocks noGrp="1"/>
          </p:cNvSpPr>
          <p:nvPr>
            <p:ph type="pic" sz="quarter" idx="40"/>
          </p:nvPr>
        </p:nvSpPr>
        <p:spPr>
          <a:xfrm>
            <a:off x="513092" y="188214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36" name="Picture Placeholder 35">
            <a:extLst>
              <a:ext uri="{FF2B5EF4-FFF2-40B4-BE49-F238E27FC236}">
                <a16:creationId xmlns:a16="http://schemas.microsoft.com/office/drawing/2014/main" xmlns="" id="{A8C50DEA-9D79-44F2-8F00-34CE2DFBB104}"/>
              </a:ext>
            </a:extLst>
          </p:cNvPr>
          <p:cNvSpPr>
            <a:spLocks noGrp="1"/>
          </p:cNvSpPr>
          <p:nvPr>
            <p:ph type="pic" sz="quarter" idx="41"/>
          </p:nvPr>
        </p:nvSpPr>
        <p:spPr>
          <a:xfrm>
            <a:off x="3341648" y="188214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4"/>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6" name="Picture Placeholder 45">
            <a:extLst>
              <a:ext uri="{FF2B5EF4-FFF2-40B4-BE49-F238E27FC236}">
                <a16:creationId xmlns:a16="http://schemas.microsoft.com/office/drawing/2014/main" xmlns="" id="{47C511FA-F714-464A-AC1B-9514AED5E82E}"/>
              </a:ext>
            </a:extLst>
          </p:cNvPr>
          <p:cNvSpPr>
            <a:spLocks noGrp="1"/>
          </p:cNvSpPr>
          <p:nvPr>
            <p:ph type="pic" sz="quarter" idx="42"/>
          </p:nvPr>
        </p:nvSpPr>
        <p:spPr>
          <a:xfrm>
            <a:off x="6170205" y="188214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bg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7" name="Picture Placeholder 46">
            <a:extLst>
              <a:ext uri="{FF2B5EF4-FFF2-40B4-BE49-F238E27FC236}">
                <a16:creationId xmlns:a16="http://schemas.microsoft.com/office/drawing/2014/main" xmlns="" id="{9CD4A1BF-2AF8-4D45-921D-BCC417960008}"/>
              </a:ext>
            </a:extLst>
          </p:cNvPr>
          <p:cNvSpPr>
            <a:spLocks noGrp="1"/>
          </p:cNvSpPr>
          <p:nvPr>
            <p:ph type="pic" sz="quarter" idx="43"/>
          </p:nvPr>
        </p:nvSpPr>
        <p:spPr>
          <a:xfrm>
            <a:off x="8998762" y="188214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tx2">
                <a:lumMod val="75000"/>
              </a:schemeClr>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8" name="Picture Placeholder 47">
            <a:extLst>
              <a:ext uri="{FF2B5EF4-FFF2-40B4-BE49-F238E27FC236}">
                <a16:creationId xmlns:a16="http://schemas.microsoft.com/office/drawing/2014/main" xmlns="" id="{610A3D6E-C358-439C-8B8A-28D7DA56AB33}"/>
              </a:ext>
            </a:extLst>
          </p:cNvPr>
          <p:cNvSpPr>
            <a:spLocks noGrp="1"/>
          </p:cNvSpPr>
          <p:nvPr>
            <p:ph type="pic" sz="quarter" idx="44"/>
          </p:nvPr>
        </p:nvSpPr>
        <p:spPr>
          <a:xfrm>
            <a:off x="513092" y="3453765"/>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49" name="Picture Placeholder 48">
            <a:extLst>
              <a:ext uri="{FF2B5EF4-FFF2-40B4-BE49-F238E27FC236}">
                <a16:creationId xmlns:a16="http://schemas.microsoft.com/office/drawing/2014/main" xmlns="" id="{B176FB6D-30B1-4A91-BF7B-E0B3AC30EFB6}"/>
              </a:ext>
            </a:extLst>
          </p:cNvPr>
          <p:cNvSpPr>
            <a:spLocks noGrp="1"/>
          </p:cNvSpPr>
          <p:nvPr>
            <p:ph type="pic" sz="quarter" idx="45"/>
          </p:nvPr>
        </p:nvSpPr>
        <p:spPr>
          <a:xfrm>
            <a:off x="3341648" y="3453765"/>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4"/>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50" name="Picture Placeholder 49">
            <a:extLst>
              <a:ext uri="{FF2B5EF4-FFF2-40B4-BE49-F238E27FC236}">
                <a16:creationId xmlns:a16="http://schemas.microsoft.com/office/drawing/2014/main" xmlns="" id="{F6FEED80-41F9-45B8-810F-A371D8C9E3AC}"/>
              </a:ext>
            </a:extLst>
          </p:cNvPr>
          <p:cNvSpPr>
            <a:spLocks noGrp="1"/>
          </p:cNvSpPr>
          <p:nvPr>
            <p:ph type="pic" sz="quarter" idx="46"/>
          </p:nvPr>
        </p:nvSpPr>
        <p:spPr>
          <a:xfrm>
            <a:off x="6170205" y="3453765"/>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bg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51" name="Picture Placeholder 50">
            <a:extLst>
              <a:ext uri="{FF2B5EF4-FFF2-40B4-BE49-F238E27FC236}">
                <a16:creationId xmlns:a16="http://schemas.microsoft.com/office/drawing/2014/main" xmlns="" id="{6D041EF4-D5CD-4126-B32F-5971C6FA721C}"/>
              </a:ext>
            </a:extLst>
          </p:cNvPr>
          <p:cNvSpPr>
            <a:spLocks noGrp="1"/>
          </p:cNvSpPr>
          <p:nvPr>
            <p:ph type="pic" sz="quarter" idx="47"/>
          </p:nvPr>
        </p:nvSpPr>
        <p:spPr>
          <a:xfrm>
            <a:off x="8998762" y="3453765"/>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tx2">
                <a:lumMod val="75000"/>
              </a:schemeClr>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52" name="Picture Placeholder 51">
            <a:extLst>
              <a:ext uri="{FF2B5EF4-FFF2-40B4-BE49-F238E27FC236}">
                <a16:creationId xmlns:a16="http://schemas.microsoft.com/office/drawing/2014/main" xmlns="" id="{CEE5E17D-B267-4245-B058-59B9515089D4}"/>
              </a:ext>
            </a:extLst>
          </p:cNvPr>
          <p:cNvSpPr>
            <a:spLocks noGrp="1"/>
          </p:cNvSpPr>
          <p:nvPr>
            <p:ph type="pic" sz="quarter" idx="48"/>
          </p:nvPr>
        </p:nvSpPr>
        <p:spPr>
          <a:xfrm>
            <a:off x="513092" y="502539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53" name="Picture Placeholder 52">
            <a:extLst>
              <a:ext uri="{FF2B5EF4-FFF2-40B4-BE49-F238E27FC236}">
                <a16:creationId xmlns:a16="http://schemas.microsoft.com/office/drawing/2014/main" xmlns="" id="{6CBC3CA6-B6A2-4EEB-9A63-B3A2ED1EA40C}"/>
              </a:ext>
            </a:extLst>
          </p:cNvPr>
          <p:cNvSpPr>
            <a:spLocks noGrp="1"/>
          </p:cNvSpPr>
          <p:nvPr>
            <p:ph type="pic" sz="quarter" idx="49"/>
          </p:nvPr>
        </p:nvSpPr>
        <p:spPr>
          <a:xfrm>
            <a:off x="3341648" y="502539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accent4"/>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54" name="Picture Placeholder 53">
            <a:extLst>
              <a:ext uri="{FF2B5EF4-FFF2-40B4-BE49-F238E27FC236}">
                <a16:creationId xmlns:a16="http://schemas.microsoft.com/office/drawing/2014/main" xmlns="" id="{49975133-13E9-47E2-B89B-39D855512B99}"/>
              </a:ext>
            </a:extLst>
          </p:cNvPr>
          <p:cNvSpPr>
            <a:spLocks noGrp="1"/>
          </p:cNvSpPr>
          <p:nvPr>
            <p:ph type="pic" sz="quarter" idx="50"/>
          </p:nvPr>
        </p:nvSpPr>
        <p:spPr>
          <a:xfrm>
            <a:off x="6170205" y="502539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bg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55" name="Picture Placeholder 54">
            <a:extLst>
              <a:ext uri="{FF2B5EF4-FFF2-40B4-BE49-F238E27FC236}">
                <a16:creationId xmlns:a16="http://schemas.microsoft.com/office/drawing/2014/main" xmlns="" id="{63CF676C-B8B6-4C40-91EF-D8B604B3000F}"/>
              </a:ext>
            </a:extLst>
          </p:cNvPr>
          <p:cNvSpPr>
            <a:spLocks noGrp="1"/>
          </p:cNvSpPr>
          <p:nvPr>
            <p:ph type="pic" sz="quarter" idx="51"/>
          </p:nvPr>
        </p:nvSpPr>
        <p:spPr>
          <a:xfrm>
            <a:off x="8998762" y="5025390"/>
            <a:ext cx="952376" cy="952500"/>
          </a:xfrm>
          <a:custGeom>
            <a:avLst/>
            <a:gdLst>
              <a:gd name="connsiteX0" fmla="*/ 0 w 1905000"/>
              <a:gd name="connsiteY0" fmla="*/ 0 h 1905000"/>
              <a:gd name="connsiteX1" fmla="*/ 1905000 w 1905000"/>
              <a:gd name="connsiteY1" fmla="*/ 0 h 1905000"/>
              <a:gd name="connsiteX2" fmla="*/ 1905000 w 1905000"/>
              <a:gd name="connsiteY2" fmla="*/ 1905000 h 1905000"/>
              <a:gd name="connsiteX3" fmla="*/ 0 w 19050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1905000" h="1905000">
                <a:moveTo>
                  <a:pt x="0" y="0"/>
                </a:moveTo>
                <a:lnTo>
                  <a:pt x="1905000" y="0"/>
                </a:lnTo>
                <a:lnTo>
                  <a:pt x="1905000" y="1905000"/>
                </a:lnTo>
                <a:lnTo>
                  <a:pt x="0" y="1905000"/>
                </a:lnTo>
                <a:close/>
              </a:path>
            </a:pathLst>
          </a:custGeom>
          <a:pattFill prst="pct60">
            <a:fgClr>
              <a:srgbClr val="FFFFFF"/>
            </a:fgClr>
            <a:bgClr>
              <a:srgbClr val="C1C9D5"/>
            </a:bgClr>
          </a:pattFill>
          <a:effectLst>
            <a:outerShdw dist="88900" dir="10800000" sx="99000" sy="99000" algn="r" rotWithShape="0">
              <a:schemeClr val="tx2">
                <a:lumMod val="75000"/>
              </a:schemeClr>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Tree>
    <p:extLst>
      <p:ext uri="{BB962C8B-B14F-4D97-AF65-F5344CB8AC3E}">
        <p14:creationId xmlns:p14="http://schemas.microsoft.com/office/powerpoint/2010/main" val="37120011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8D938956-B64C-4A69-AD96-2E304154F006}"/>
              </a:ext>
            </a:extLst>
          </p:cNvPr>
          <p:cNvSpPr>
            <a:spLocks noGrp="1"/>
          </p:cNvSpPr>
          <p:nvPr>
            <p:ph type="pic" sz="quarter" idx="40"/>
          </p:nvPr>
        </p:nvSpPr>
        <p:spPr>
          <a:xfrm>
            <a:off x="1466052" y="1667104"/>
            <a:ext cx="1828118" cy="1828357"/>
          </a:xfrm>
          <a:custGeom>
            <a:avLst/>
            <a:gdLst>
              <a:gd name="connsiteX0" fmla="*/ 0 w 3656713"/>
              <a:gd name="connsiteY0" fmla="*/ 0 h 3656713"/>
              <a:gd name="connsiteX1" fmla="*/ 3656713 w 3656713"/>
              <a:gd name="connsiteY1" fmla="*/ 0 h 3656713"/>
              <a:gd name="connsiteX2" fmla="*/ 3656713 w 3656713"/>
              <a:gd name="connsiteY2" fmla="*/ 3656713 h 3656713"/>
              <a:gd name="connsiteX3" fmla="*/ 0 w 3656713"/>
              <a:gd name="connsiteY3" fmla="*/ 3656713 h 3656713"/>
            </a:gdLst>
            <a:ahLst/>
            <a:cxnLst>
              <a:cxn ang="0">
                <a:pos x="connsiteX0" y="connsiteY0"/>
              </a:cxn>
              <a:cxn ang="0">
                <a:pos x="connsiteX1" y="connsiteY1"/>
              </a:cxn>
              <a:cxn ang="0">
                <a:pos x="connsiteX2" y="connsiteY2"/>
              </a:cxn>
              <a:cxn ang="0">
                <a:pos x="connsiteX3" y="connsiteY3"/>
              </a:cxn>
            </a:cxnLst>
            <a:rect l="l" t="t" r="r" b="b"/>
            <a:pathLst>
              <a:path w="3656713" h="3656713">
                <a:moveTo>
                  <a:pt x="0" y="0"/>
                </a:moveTo>
                <a:lnTo>
                  <a:pt x="3656713" y="0"/>
                </a:lnTo>
                <a:lnTo>
                  <a:pt x="3656713" y="3656713"/>
                </a:lnTo>
                <a:lnTo>
                  <a:pt x="0" y="3656713"/>
                </a:lnTo>
                <a:close/>
              </a:path>
            </a:pathLst>
          </a:custGeom>
          <a:pattFill prst="pct60">
            <a:fgClr>
              <a:srgbClr val="FFFFFF"/>
            </a:fgClr>
            <a:bgClr>
              <a:srgbClr val="C1C9D5"/>
            </a:bgClr>
          </a:pattFill>
          <a:effectLst>
            <a:outerShdw dist="1397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12" name="Picture Placeholder 11">
            <a:extLst>
              <a:ext uri="{FF2B5EF4-FFF2-40B4-BE49-F238E27FC236}">
                <a16:creationId xmlns:a16="http://schemas.microsoft.com/office/drawing/2014/main" xmlns="" id="{E6B722B3-CFC5-45EA-9ED6-3E100F31BD14}"/>
              </a:ext>
            </a:extLst>
          </p:cNvPr>
          <p:cNvSpPr>
            <a:spLocks noGrp="1"/>
          </p:cNvSpPr>
          <p:nvPr>
            <p:ph type="pic" sz="quarter" idx="41"/>
          </p:nvPr>
        </p:nvSpPr>
        <p:spPr>
          <a:xfrm>
            <a:off x="6475550" y="1667104"/>
            <a:ext cx="1828118" cy="1828357"/>
          </a:xfrm>
          <a:custGeom>
            <a:avLst/>
            <a:gdLst>
              <a:gd name="connsiteX0" fmla="*/ 0 w 3656713"/>
              <a:gd name="connsiteY0" fmla="*/ 0 h 3656713"/>
              <a:gd name="connsiteX1" fmla="*/ 3656713 w 3656713"/>
              <a:gd name="connsiteY1" fmla="*/ 0 h 3656713"/>
              <a:gd name="connsiteX2" fmla="*/ 3656713 w 3656713"/>
              <a:gd name="connsiteY2" fmla="*/ 3656713 h 3656713"/>
              <a:gd name="connsiteX3" fmla="*/ 0 w 3656713"/>
              <a:gd name="connsiteY3" fmla="*/ 3656713 h 3656713"/>
            </a:gdLst>
            <a:ahLst/>
            <a:cxnLst>
              <a:cxn ang="0">
                <a:pos x="connsiteX0" y="connsiteY0"/>
              </a:cxn>
              <a:cxn ang="0">
                <a:pos x="connsiteX1" y="connsiteY1"/>
              </a:cxn>
              <a:cxn ang="0">
                <a:pos x="connsiteX2" y="connsiteY2"/>
              </a:cxn>
              <a:cxn ang="0">
                <a:pos x="connsiteX3" y="connsiteY3"/>
              </a:cxn>
            </a:cxnLst>
            <a:rect l="l" t="t" r="r" b="b"/>
            <a:pathLst>
              <a:path w="3656713" h="3656713">
                <a:moveTo>
                  <a:pt x="0" y="0"/>
                </a:moveTo>
                <a:lnTo>
                  <a:pt x="3656713" y="0"/>
                </a:lnTo>
                <a:lnTo>
                  <a:pt x="3656713" y="3656713"/>
                </a:lnTo>
                <a:lnTo>
                  <a:pt x="0" y="3656713"/>
                </a:lnTo>
                <a:close/>
              </a:path>
            </a:pathLst>
          </a:custGeom>
          <a:pattFill prst="pct60">
            <a:fgClr>
              <a:srgbClr val="FFFFFF"/>
            </a:fgClr>
            <a:bgClr>
              <a:srgbClr val="C1C9D5"/>
            </a:bgClr>
          </a:pattFill>
          <a:effectLst>
            <a:outerShdw dist="139700" dir="10800000" sx="99000" sy="99000" algn="r" rotWithShape="0">
              <a:schemeClr val="accent4"/>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13" name="Picture Placeholder 12">
            <a:extLst>
              <a:ext uri="{FF2B5EF4-FFF2-40B4-BE49-F238E27FC236}">
                <a16:creationId xmlns:a16="http://schemas.microsoft.com/office/drawing/2014/main" xmlns="" id="{7B0BB8CC-07D9-47C2-A423-DA7944D73557}"/>
              </a:ext>
            </a:extLst>
          </p:cNvPr>
          <p:cNvSpPr>
            <a:spLocks noGrp="1"/>
          </p:cNvSpPr>
          <p:nvPr>
            <p:ph type="pic" sz="quarter" idx="42"/>
          </p:nvPr>
        </p:nvSpPr>
        <p:spPr>
          <a:xfrm>
            <a:off x="1466052" y="4105504"/>
            <a:ext cx="1828118" cy="1828357"/>
          </a:xfrm>
          <a:custGeom>
            <a:avLst/>
            <a:gdLst>
              <a:gd name="connsiteX0" fmla="*/ 0 w 3656713"/>
              <a:gd name="connsiteY0" fmla="*/ 0 h 3656713"/>
              <a:gd name="connsiteX1" fmla="*/ 3656713 w 3656713"/>
              <a:gd name="connsiteY1" fmla="*/ 0 h 3656713"/>
              <a:gd name="connsiteX2" fmla="*/ 3656713 w 3656713"/>
              <a:gd name="connsiteY2" fmla="*/ 3656713 h 3656713"/>
              <a:gd name="connsiteX3" fmla="*/ 0 w 3656713"/>
              <a:gd name="connsiteY3" fmla="*/ 3656713 h 3656713"/>
            </a:gdLst>
            <a:ahLst/>
            <a:cxnLst>
              <a:cxn ang="0">
                <a:pos x="connsiteX0" y="connsiteY0"/>
              </a:cxn>
              <a:cxn ang="0">
                <a:pos x="connsiteX1" y="connsiteY1"/>
              </a:cxn>
              <a:cxn ang="0">
                <a:pos x="connsiteX2" y="connsiteY2"/>
              </a:cxn>
              <a:cxn ang="0">
                <a:pos x="connsiteX3" y="connsiteY3"/>
              </a:cxn>
            </a:cxnLst>
            <a:rect l="l" t="t" r="r" b="b"/>
            <a:pathLst>
              <a:path w="3656713" h="3656713">
                <a:moveTo>
                  <a:pt x="0" y="0"/>
                </a:moveTo>
                <a:lnTo>
                  <a:pt x="3656713" y="0"/>
                </a:lnTo>
                <a:lnTo>
                  <a:pt x="3656713" y="3656713"/>
                </a:lnTo>
                <a:lnTo>
                  <a:pt x="0" y="3656713"/>
                </a:lnTo>
                <a:close/>
              </a:path>
            </a:pathLst>
          </a:custGeom>
          <a:pattFill prst="pct60">
            <a:fgClr>
              <a:srgbClr val="FFFFFF"/>
            </a:fgClr>
            <a:bgClr>
              <a:srgbClr val="C1C9D5"/>
            </a:bgClr>
          </a:pattFill>
          <a:effectLst>
            <a:outerShdw dist="139700" dir="10800000" sx="99000" sy="99000" algn="r" rotWithShape="0">
              <a:schemeClr val="bg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14" name="Picture Placeholder 13">
            <a:extLst>
              <a:ext uri="{FF2B5EF4-FFF2-40B4-BE49-F238E27FC236}">
                <a16:creationId xmlns:a16="http://schemas.microsoft.com/office/drawing/2014/main" xmlns="" id="{09D065CD-90D1-4F95-954E-57604EA9B4A1}"/>
              </a:ext>
            </a:extLst>
          </p:cNvPr>
          <p:cNvSpPr>
            <a:spLocks noGrp="1"/>
          </p:cNvSpPr>
          <p:nvPr>
            <p:ph type="pic" sz="quarter" idx="43"/>
          </p:nvPr>
        </p:nvSpPr>
        <p:spPr>
          <a:xfrm>
            <a:off x="6475550" y="4105504"/>
            <a:ext cx="1828118" cy="1828357"/>
          </a:xfrm>
          <a:custGeom>
            <a:avLst/>
            <a:gdLst>
              <a:gd name="connsiteX0" fmla="*/ 0 w 3656713"/>
              <a:gd name="connsiteY0" fmla="*/ 0 h 3656713"/>
              <a:gd name="connsiteX1" fmla="*/ 3656713 w 3656713"/>
              <a:gd name="connsiteY1" fmla="*/ 0 h 3656713"/>
              <a:gd name="connsiteX2" fmla="*/ 3656713 w 3656713"/>
              <a:gd name="connsiteY2" fmla="*/ 3656713 h 3656713"/>
              <a:gd name="connsiteX3" fmla="*/ 0 w 3656713"/>
              <a:gd name="connsiteY3" fmla="*/ 3656713 h 3656713"/>
            </a:gdLst>
            <a:ahLst/>
            <a:cxnLst>
              <a:cxn ang="0">
                <a:pos x="connsiteX0" y="connsiteY0"/>
              </a:cxn>
              <a:cxn ang="0">
                <a:pos x="connsiteX1" y="connsiteY1"/>
              </a:cxn>
              <a:cxn ang="0">
                <a:pos x="connsiteX2" y="connsiteY2"/>
              </a:cxn>
              <a:cxn ang="0">
                <a:pos x="connsiteX3" y="connsiteY3"/>
              </a:cxn>
            </a:cxnLst>
            <a:rect l="l" t="t" r="r" b="b"/>
            <a:pathLst>
              <a:path w="3656713" h="3656713">
                <a:moveTo>
                  <a:pt x="0" y="0"/>
                </a:moveTo>
                <a:lnTo>
                  <a:pt x="3656713" y="0"/>
                </a:lnTo>
                <a:lnTo>
                  <a:pt x="3656713" y="3656713"/>
                </a:lnTo>
                <a:lnTo>
                  <a:pt x="0" y="3656713"/>
                </a:lnTo>
                <a:close/>
              </a:path>
            </a:pathLst>
          </a:custGeom>
          <a:pattFill prst="pct60">
            <a:fgClr>
              <a:srgbClr val="FFFFFF"/>
            </a:fgClr>
            <a:bgClr>
              <a:srgbClr val="C1C9D5"/>
            </a:bgClr>
          </a:pattFill>
          <a:effectLst>
            <a:outerShdw dist="139700" dir="10800000" sx="99000" sy="99000" algn="r" rotWithShape="0">
              <a:schemeClr val="tx2">
                <a:lumMod val="75000"/>
              </a:schemeClr>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Tree>
    <p:extLst>
      <p:ext uri="{BB962C8B-B14F-4D97-AF65-F5344CB8AC3E}">
        <p14:creationId xmlns:p14="http://schemas.microsoft.com/office/powerpoint/2010/main" val="274962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95" y="1681163"/>
            <a:ext cx="5157787" cy="823912"/>
          </a:xfrm>
        </p:spPr>
        <p:txBody>
          <a:bodyPr anchor="b"/>
          <a:lstStyle>
            <a:lvl1pPr marL="0" indent="0">
              <a:buNone/>
              <a:defRPr sz="2400" b="1"/>
            </a:lvl1pPr>
            <a:lvl2pPr marL="456724" indent="0">
              <a:buNone/>
              <a:defRPr sz="2000" b="1"/>
            </a:lvl2pPr>
            <a:lvl3pPr marL="913441" indent="0">
              <a:buNone/>
              <a:defRPr sz="1800" b="1"/>
            </a:lvl3pPr>
            <a:lvl4pPr marL="1370158" indent="0">
              <a:buNone/>
              <a:defRPr sz="1600" b="1"/>
            </a:lvl4pPr>
            <a:lvl5pPr marL="1826882" indent="0">
              <a:buNone/>
              <a:defRPr sz="1600" b="1"/>
            </a:lvl5pPr>
            <a:lvl6pPr marL="2283599" indent="0">
              <a:buNone/>
              <a:defRPr sz="1600" b="1"/>
            </a:lvl6pPr>
            <a:lvl7pPr marL="2740320" indent="0">
              <a:buNone/>
              <a:defRPr sz="1600" b="1"/>
            </a:lvl7pPr>
            <a:lvl8pPr marL="3197040" indent="0">
              <a:buNone/>
              <a:defRPr sz="1600" b="1"/>
            </a:lvl8pPr>
            <a:lvl9pPr marL="3653762"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95"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6724" indent="0">
              <a:buNone/>
              <a:defRPr sz="2000" b="1"/>
            </a:lvl2pPr>
            <a:lvl3pPr marL="913441" indent="0">
              <a:buNone/>
              <a:defRPr sz="1800" b="1"/>
            </a:lvl3pPr>
            <a:lvl4pPr marL="1370158" indent="0">
              <a:buNone/>
              <a:defRPr sz="1600" b="1"/>
            </a:lvl4pPr>
            <a:lvl5pPr marL="1826882" indent="0">
              <a:buNone/>
              <a:defRPr sz="1600" b="1"/>
            </a:lvl5pPr>
            <a:lvl6pPr marL="2283599" indent="0">
              <a:buNone/>
              <a:defRPr sz="1600" b="1"/>
            </a:lvl6pPr>
            <a:lvl7pPr marL="2740320" indent="0">
              <a:buNone/>
              <a:defRPr sz="1600" b="1"/>
            </a:lvl7pPr>
            <a:lvl8pPr marL="3197040" indent="0">
              <a:buNone/>
              <a:defRPr sz="1600" b="1"/>
            </a:lvl8pPr>
            <a:lvl9pPr marL="365376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7669977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8D938956-B64C-4A69-AD96-2E304154F006}"/>
              </a:ext>
            </a:extLst>
          </p:cNvPr>
          <p:cNvSpPr>
            <a:spLocks noGrp="1"/>
          </p:cNvSpPr>
          <p:nvPr>
            <p:ph type="pic" sz="quarter" idx="40"/>
          </p:nvPr>
        </p:nvSpPr>
        <p:spPr>
          <a:xfrm>
            <a:off x="1466052" y="1667104"/>
            <a:ext cx="1828118" cy="1828357"/>
          </a:xfrm>
          <a:custGeom>
            <a:avLst/>
            <a:gdLst>
              <a:gd name="connsiteX0" fmla="*/ 0 w 3656713"/>
              <a:gd name="connsiteY0" fmla="*/ 0 h 3656713"/>
              <a:gd name="connsiteX1" fmla="*/ 3656713 w 3656713"/>
              <a:gd name="connsiteY1" fmla="*/ 0 h 3656713"/>
              <a:gd name="connsiteX2" fmla="*/ 3656713 w 3656713"/>
              <a:gd name="connsiteY2" fmla="*/ 3656713 h 3656713"/>
              <a:gd name="connsiteX3" fmla="*/ 0 w 3656713"/>
              <a:gd name="connsiteY3" fmla="*/ 3656713 h 3656713"/>
            </a:gdLst>
            <a:ahLst/>
            <a:cxnLst>
              <a:cxn ang="0">
                <a:pos x="connsiteX0" y="connsiteY0"/>
              </a:cxn>
              <a:cxn ang="0">
                <a:pos x="connsiteX1" y="connsiteY1"/>
              </a:cxn>
              <a:cxn ang="0">
                <a:pos x="connsiteX2" y="connsiteY2"/>
              </a:cxn>
              <a:cxn ang="0">
                <a:pos x="connsiteX3" y="connsiteY3"/>
              </a:cxn>
            </a:cxnLst>
            <a:rect l="l" t="t" r="r" b="b"/>
            <a:pathLst>
              <a:path w="3656713" h="3656713">
                <a:moveTo>
                  <a:pt x="0" y="0"/>
                </a:moveTo>
                <a:lnTo>
                  <a:pt x="3656713" y="0"/>
                </a:lnTo>
                <a:lnTo>
                  <a:pt x="3656713" y="3656713"/>
                </a:lnTo>
                <a:lnTo>
                  <a:pt x="0" y="3656713"/>
                </a:lnTo>
                <a:close/>
              </a:path>
            </a:pathLst>
          </a:custGeom>
          <a:pattFill prst="pct60">
            <a:fgClr>
              <a:srgbClr val="FFFFFF"/>
            </a:fgClr>
            <a:bgClr>
              <a:srgbClr val="C1C9D5"/>
            </a:bgClr>
          </a:pattFill>
          <a:effectLst>
            <a:outerShdw dist="139700" dir="10800000" sx="99000" sy="99000" algn="r" rotWithShape="0">
              <a:schemeClr val="accent1"/>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
        <p:nvSpPr>
          <p:cNvPr id="13" name="Picture Placeholder 12">
            <a:extLst>
              <a:ext uri="{FF2B5EF4-FFF2-40B4-BE49-F238E27FC236}">
                <a16:creationId xmlns:a16="http://schemas.microsoft.com/office/drawing/2014/main" xmlns="" id="{7B0BB8CC-07D9-47C2-A423-DA7944D73557}"/>
              </a:ext>
            </a:extLst>
          </p:cNvPr>
          <p:cNvSpPr>
            <a:spLocks noGrp="1"/>
          </p:cNvSpPr>
          <p:nvPr>
            <p:ph type="pic" sz="quarter" idx="42"/>
          </p:nvPr>
        </p:nvSpPr>
        <p:spPr>
          <a:xfrm>
            <a:off x="1466052" y="4105504"/>
            <a:ext cx="1828118" cy="1828357"/>
          </a:xfrm>
          <a:custGeom>
            <a:avLst/>
            <a:gdLst>
              <a:gd name="connsiteX0" fmla="*/ 0 w 3656713"/>
              <a:gd name="connsiteY0" fmla="*/ 0 h 3656713"/>
              <a:gd name="connsiteX1" fmla="*/ 3656713 w 3656713"/>
              <a:gd name="connsiteY1" fmla="*/ 0 h 3656713"/>
              <a:gd name="connsiteX2" fmla="*/ 3656713 w 3656713"/>
              <a:gd name="connsiteY2" fmla="*/ 3656713 h 3656713"/>
              <a:gd name="connsiteX3" fmla="*/ 0 w 3656713"/>
              <a:gd name="connsiteY3" fmla="*/ 3656713 h 3656713"/>
            </a:gdLst>
            <a:ahLst/>
            <a:cxnLst>
              <a:cxn ang="0">
                <a:pos x="connsiteX0" y="connsiteY0"/>
              </a:cxn>
              <a:cxn ang="0">
                <a:pos x="connsiteX1" y="connsiteY1"/>
              </a:cxn>
              <a:cxn ang="0">
                <a:pos x="connsiteX2" y="connsiteY2"/>
              </a:cxn>
              <a:cxn ang="0">
                <a:pos x="connsiteX3" y="connsiteY3"/>
              </a:cxn>
            </a:cxnLst>
            <a:rect l="l" t="t" r="r" b="b"/>
            <a:pathLst>
              <a:path w="3656713" h="3656713">
                <a:moveTo>
                  <a:pt x="0" y="0"/>
                </a:moveTo>
                <a:lnTo>
                  <a:pt x="3656713" y="0"/>
                </a:lnTo>
                <a:lnTo>
                  <a:pt x="3656713" y="3656713"/>
                </a:lnTo>
                <a:lnTo>
                  <a:pt x="0" y="3656713"/>
                </a:lnTo>
                <a:close/>
              </a:path>
            </a:pathLst>
          </a:custGeom>
          <a:pattFill prst="pct60">
            <a:fgClr>
              <a:srgbClr val="FFFFFF"/>
            </a:fgClr>
            <a:bgClr>
              <a:srgbClr val="C1C9D5"/>
            </a:bgClr>
          </a:pattFill>
          <a:effectLst>
            <a:outerShdw dist="139700" dir="10800000" sx="99000" sy="99000" algn="r" rotWithShape="0">
              <a:schemeClr val="bg2"/>
            </a:outerShdw>
          </a:effectLst>
          <a:scene3d>
            <a:camera prst="isometricOffAxis1Top">
              <a:rot lat="0" lon="0" rev="0"/>
            </a:camera>
            <a:lightRig rig="threePt" dir="t"/>
          </a:scene3d>
        </p:spPr>
        <p:txBody>
          <a:bodyPr wrap="square" lIns="45662" tIns="22827" rIns="45662" bIns="22827" anchor="t">
            <a:noAutofit/>
          </a:bodyPr>
          <a:lstStyle>
            <a:lvl1pPr marL="0" indent="0" algn="ctr">
              <a:buNone/>
              <a:defRPr sz="1000"/>
            </a:lvl1pPr>
          </a:lstStyle>
          <a:p>
            <a:endParaRPr lang="en-US"/>
          </a:p>
        </p:txBody>
      </p:sp>
    </p:spTree>
    <p:extLst>
      <p:ext uri="{BB962C8B-B14F-4D97-AF65-F5344CB8AC3E}">
        <p14:creationId xmlns:p14="http://schemas.microsoft.com/office/powerpoint/2010/main" val="18284334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180FF5E0-9782-4262-8C8E-F25D5187B2A1}"/>
              </a:ext>
            </a:extLst>
          </p:cNvPr>
          <p:cNvSpPr>
            <a:spLocks noGrp="1"/>
          </p:cNvSpPr>
          <p:nvPr>
            <p:ph type="pic" sz="quarter" idx="40"/>
          </p:nvPr>
        </p:nvSpPr>
        <p:spPr>
          <a:xfrm>
            <a:off x="931683" y="1761865"/>
            <a:ext cx="2482838" cy="3352800"/>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 name="Picture Placeholder 11">
            <a:extLst>
              <a:ext uri="{FF2B5EF4-FFF2-40B4-BE49-F238E27FC236}">
                <a16:creationId xmlns:a16="http://schemas.microsoft.com/office/drawing/2014/main" xmlns="" id="{170C477C-0616-4B25-AECC-C8579212EECC}"/>
              </a:ext>
            </a:extLst>
          </p:cNvPr>
          <p:cNvSpPr>
            <a:spLocks noGrp="1"/>
          </p:cNvSpPr>
          <p:nvPr>
            <p:ph type="pic" sz="quarter" idx="41"/>
          </p:nvPr>
        </p:nvSpPr>
        <p:spPr>
          <a:xfrm>
            <a:off x="3546948" y="1761865"/>
            <a:ext cx="2482838" cy="3352800"/>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 name="Picture Placeholder 12">
            <a:extLst>
              <a:ext uri="{FF2B5EF4-FFF2-40B4-BE49-F238E27FC236}">
                <a16:creationId xmlns:a16="http://schemas.microsoft.com/office/drawing/2014/main" xmlns="" id="{DF1CF97D-2FDA-4292-861E-0CA5A754E9CA}"/>
              </a:ext>
            </a:extLst>
          </p:cNvPr>
          <p:cNvSpPr>
            <a:spLocks noGrp="1"/>
          </p:cNvSpPr>
          <p:nvPr>
            <p:ph type="pic" sz="quarter" idx="42"/>
          </p:nvPr>
        </p:nvSpPr>
        <p:spPr>
          <a:xfrm>
            <a:off x="6162213" y="1761865"/>
            <a:ext cx="2482838" cy="3352800"/>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4" name="Picture Placeholder 13">
            <a:extLst>
              <a:ext uri="{FF2B5EF4-FFF2-40B4-BE49-F238E27FC236}">
                <a16:creationId xmlns:a16="http://schemas.microsoft.com/office/drawing/2014/main" xmlns="" id="{E34B1061-2D91-4253-9DCF-0987EC9BF35D}"/>
              </a:ext>
            </a:extLst>
          </p:cNvPr>
          <p:cNvSpPr>
            <a:spLocks noGrp="1"/>
          </p:cNvSpPr>
          <p:nvPr>
            <p:ph type="pic" sz="quarter" idx="43"/>
          </p:nvPr>
        </p:nvSpPr>
        <p:spPr>
          <a:xfrm>
            <a:off x="8777485" y="1761865"/>
            <a:ext cx="2482837" cy="3352800"/>
          </a:xfrm>
          <a:custGeom>
            <a:avLst/>
            <a:gdLst>
              <a:gd name="connsiteX0" fmla="*/ 0 w 4966320"/>
              <a:gd name="connsiteY0" fmla="*/ 0 h 6705600"/>
              <a:gd name="connsiteX1" fmla="*/ 4966320 w 4966320"/>
              <a:gd name="connsiteY1" fmla="*/ 0 h 6705600"/>
              <a:gd name="connsiteX2" fmla="*/ 4966320 w 4966320"/>
              <a:gd name="connsiteY2" fmla="*/ 6705600 h 6705600"/>
              <a:gd name="connsiteX3" fmla="*/ 0 w 4966320"/>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0" h="6705600">
                <a:moveTo>
                  <a:pt x="0" y="0"/>
                </a:moveTo>
                <a:lnTo>
                  <a:pt x="4966320" y="0"/>
                </a:lnTo>
                <a:lnTo>
                  <a:pt x="4966320"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325262161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40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40000">
                                          <p:cBhvr additive="base">
                                            <p:cTn id="7" dur="1200" fill="hold"/>
                                            <p:tgtEl>
                                              <p:spTgt spid="11"/>
                                            </p:tgtEl>
                                            <p:attrNameLst>
                                              <p:attrName>ppt_x</p:attrName>
                                            </p:attrNameLst>
                                          </p:cBhvr>
                                          <p:tavLst>
                                            <p:tav tm="0">
                                              <p:val>
                                                <p:strVal val="#ppt_x"/>
                                              </p:val>
                                            </p:tav>
                                            <p:tav tm="100000">
                                              <p:val>
                                                <p:strVal val="#ppt_x"/>
                                              </p:val>
                                            </p:tav>
                                          </p:tavLst>
                                        </p:anim>
                                        <p:anim calcmode="lin" valueType="num" p14:bounceEnd="40000">
                                          <p:cBhvr additive="base">
                                            <p:cTn id="8" dur="12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40000">
                                      <p:stCondLst>
                                        <p:cond delay="200"/>
                                      </p:stCondLst>
                                      <p:childTnLst>
                                        <p:set>
                                          <p:cBhvr>
                                            <p:cTn id="10" dur="1" fill="hold">
                                              <p:stCondLst>
                                                <p:cond delay="0"/>
                                              </p:stCondLst>
                                            </p:cTn>
                                            <p:tgtEl>
                                              <p:spTgt spid="12"/>
                                            </p:tgtEl>
                                            <p:attrNameLst>
                                              <p:attrName>style.visibility</p:attrName>
                                            </p:attrNameLst>
                                          </p:cBhvr>
                                          <p:to>
                                            <p:strVal val="visible"/>
                                          </p:to>
                                        </p:set>
                                        <p:anim calcmode="lin" valueType="num" p14:bounceEnd="40000">
                                          <p:cBhvr additive="base">
                                            <p:cTn id="11" dur="1200" fill="hold"/>
                                            <p:tgtEl>
                                              <p:spTgt spid="12"/>
                                            </p:tgtEl>
                                            <p:attrNameLst>
                                              <p:attrName>ppt_x</p:attrName>
                                            </p:attrNameLst>
                                          </p:cBhvr>
                                          <p:tavLst>
                                            <p:tav tm="0">
                                              <p:val>
                                                <p:strVal val="#ppt_x"/>
                                              </p:val>
                                            </p:tav>
                                            <p:tav tm="100000">
                                              <p:val>
                                                <p:strVal val="#ppt_x"/>
                                              </p:val>
                                            </p:tav>
                                          </p:tavLst>
                                        </p:anim>
                                        <p:anim calcmode="lin" valueType="num" p14:bounceEnd="40000">
                                          <p:cBhvr additive="base">
                                            <p:cTn id="12" dur="12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14:presetBounceEnd="40000">
                                      <p:stCondLst>
                                        <p:cond delay="400"/>
                                      </p:stCondLst>
                                      <p:childTnLst>
                                        <p:set>
                                          <p:cBhvr>
                                            <p:cTn id="14" dur="1" fill="hold">
                                              <p:stCondLst>
                                                <p:cond delay="0"/>
                                              </p:stCondLst>
                                            </p:cTn>
                                            <p:tgtEl>
                                              <p:spTgt spid="13"/>
                                            </p:tgtEl>
                                            <p:attrNameLst>
                                              <p:attrName>style.visibility</p:attrName>
                                            </p:attrNameLst>
                                          </p:cBhvr>
                                          <p:to>
                                            <p:strVal val="visible"/>
                                          </p:to>
                                        </p:set>
                                        <p:anim calcmode="lin" valueType="num" p14:bounceEnd="40000">
                                          <p:cBhvr additive="base">
                                            <p:cTn id="15" dur="1200" fill="hold"/>
                                            <p:tgtEl>
                                              <p:spTgt spid="13"/>
                                            </p:tgtEl>
                                            <p:attrNameLst>
                                              <p:attrName>ppt_x</p:attrName>
                                            </p:attrNameLst>
                                          </p:cBhvr>
                                          <p:tavLst>
                                            <p:tav tm="0">
                                              <p:val>
                                                <p:strVal val="#ppt_x"/>
                                              </p:val>
                                            </p:tav>
                                            <p:tav tm="100000">
                                              <p:val>
                                                <p:strVal val="#ppt_x"/>
                                              </p:val>
                                            </p:tav>
                                          </p:tavLst>
                                        </p:anim>
                                        <p:anim calcmode="lin" valueType="num" p14:bounceEnd="40000">
                                          <p:cBhvr additive="base">
                                            <p:cTn id="16" dur="12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14:presetBounceEnd="40000">
                                      <p:stCondLst>
                                        <p:cond delay="600"/>
                                      </p:stCondLst>
                                      <p:childTnLst>
                                        <p:set>
                                          <p:cBhvr>
                                            <p:cTn id="18" dur="1" fill="hold">
                                              <p:stCondLst>
                                                <p:cond delay="0"/>
                                              </p:stCondLst>
                                            </p:cTn>
                                            <p:tgtEl>
                                              <p:spTgt spid="14"/>
                                            </p:tgtEl>
                                            <p:attrNameLst>
                                              <p:attrName>style.visibility</p:attrName>
                                            </p:attrNameLst>
                                          </p:cBhvr>
                                          <p:to>
                                            <p:strVal val="visible"/>
                                          </p:to>
                                        </p:set>
                                        <p:anim calcmode="lin" valueType="num" p14:bounceEnd="40000">
                                          <p:cBhvr additive="base">
                                            <p:cTn id="19" dur="120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20" dur="12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200" fill="hold"/>
                                            <p:tgtEl>
                                              <p:spTgt spid="11"/>
                                            </p:tgtEl>
                                            <p:attrNameLst>
                                              <p:attrName>ppt_x</p:attrName>
                                            </p:attrNameLst>
                                          </p:cBhvr>
                                          <p:tavLst>
                                            <p:tav tm="0">
                                              <p:val>
                                                <p:strVal val="#ppt_x"/>
                                              </p:val>
                                            </p:tav>
                                            <p:tav tm="100000">
                                              <p:val>
                                                <p:strVal val="#ppt_x"/>
                                              </p:val>
                                            </p:tav>
                                          </p:tavLst>
                                        </p:anim>
                                        <p:anim calcmode="lin" valueType="num">
                                          <p:cBhvr additive="base">
                                            <p:cTn id="8" dur="12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2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200" fill="hold"/>
                                            <p:tgtEl>
                                              <p:spTgt spid="12"/>
                                            </p:tgtEl>
                                            <p:attrNameLst>
                                              <p:attrName>ppt_x</p:attrName>
                                            </p:attrNameLst>
                                          </p:cBhvr>
                                          <p:tavLst>
                                            <p:tav tm="0">
                                              <p:val>
                                                <p:strVal val="#ppt_x"/>
                                              </p:val>
                                            </p:tav>
                                            <p:tav tm="100000">
                                              <p:val>
                                                <p:strVal val="#ppt_x"/>
                                              </p:val>
                                            </p:tav>
                                          </p:tavLst>
                                        </p:anim>
                                        <p:anim calcmode="lin" valueType="num">
                                          <p:cBhvr additive="base">
                                            <p:cTn id="12" dur="12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4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200" fill="hold"/>
                                            <p:tgtEl>
                                              <p:spTgt spid="13"/>
                                            </p:tgtEl>
                                            <p:attrNameLst>
                                              <p:attrName>ppt_x</p:attrName>
                                            </p:attrNameLst>
                                          </p:cBhvr>
                                          <p:tavLst>
                                            <p:tav tm="0">
                                              <p:val>
                                                <p:strVal val="#ppt_x"/>
                                              </p:val>
                                            </p:tav>
                                            <p:tav tm="100000">
                                              <p:val>
                                                <p:strVal val="#ppt_x"/>
                                              </p:val>
                                            </p:tav>
                                          </p:tavLst>
                                        </p:anim>
                                        <p:anim calcmode="lin" valueType="num">
                                          <p:cBhvr additive="base">
                                            <p:cTn id="16" dur="12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6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200" fill="hold"/>
                                            <p:tgtEl>
                                              <p:spTgt spid="14"/>
                                            </p:tgtEl>
                                            <p:attrNameLst>
                                              <p:attrName>ppt_x</p:attrName>
                                            </p:attrNameLst>
                                          </p:cBhvr>
                                          <p:tavLst>
                                            <p:tav tm="0">
                                              <p:val>
                                                <p:strVal val="#ppt_x"/>
                                              </p:val>
                                            </p:tav>
                                            <p:tav tm="100000">
                                              <p:val>
                                                <p:strVal val="#ppt_x"/>
                                              </p:val>
                                            </p:tav>
                                          </p:tavLst>
                                        </p:anim>
                                        <p:anim calcmode="lin" valueType="num">
                                          <p:cBhvr additive="base">
                                            <p:cTn id="20" dur="12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180FF5E0-9782-4262-8C8E-F25D5187B2A1}"/>
              </a:ext>
            </a:extLst>
          </p:cNvPr>
          <p:cNvSpPr>
            <a:spLocks noGrp="1"/>
          </p:cNvSpPr>
          <p:nvPr>
            <p:ph type="pic" sz="quarter" idx="40"/>
          </p:nvPr>
        </p:nvSpPr>
        <p:spPr>
          <a:xfrm>
            <a:off x="931683" y="1605185"/>
            <a:ext cx="2482838" cy="4462577"/>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 name="Picture Placeholder 11">
            <a:extLst>
              <a:ext uri="{FF2B5EF4-FFF2-40B4-BE49-F238E27FC236}">
                <a16:creationId xmlns:a16="http://schemas.microsoft.com/office/drawing/2014/main" xmlns="" id="{170C477C-0616-4B25-AECC-C8579212EECC}"/>
              </a:ext>
            </a:extLst>
          </p:cNvPr>
          <p:cNvSpPr>
            <a:spLocks noGrp="1"/>
          </p:cNvSpPr>
          <p:nvPr>
            <p:ph type="pic" sz="quarter" idx="41"/>
          </p:nvPr>
        </p:nvSpPr>
        <p:spPr>
          <a:xfrm>
            <a:off x="3546948" y="1605185"/>
            <a:ext cx="2482838" cy="4462577"/>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 name="Picture Placeholder 12">
            <a:extLst>
              <a:ext uri="{FF2B5EF4-FFF2-40B4-BE49-F238E27FC236}">
                <a16:creationId xmlns:a16="http://schemas.microsoft.com/office/drawing/2014/main" xmlns="" id="{DF1CF97D-2FDA-4292-861E-0CA5A754E9CA}"/>
              </a:ext>
            </a:extLst>
          </p:cNvPr>
          <p:cNvSpPr>
            <a:spLocks noGrp="1"/>
          </p:cNvSpPr>
          <p:nvPr>
            <p:ph type="pic" sz="quarter" idx="42"/>
          </p:nvPr>
        </p:nvSpPr>
        <p:spPr>
          <a:xfrm>
            <a:off x="6162213" y="1605185"/>
            <a:ext cx="2482838" cy="4462577"/>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4" name="Picture Placeholder 13">
            <a:extLst>
              <a:ext uri="{FF2B5EF4-FFF2-40B4-BE49-F238E27FC236}">
                <a16:creationId xmlns:a16="http://schemas.microsoft.com/office/drawing/2014/main" xmlns="" id="{E34B1061-2D91-4253-9DCF-0987EC9BF35D}"/>
              </a:ext>
            </a:extLst>
          </p:cNvPr>
          <p:cNvSpPr>
            <a:spLocks noGrp="1"/>
          </p:cNvSpPr>
          <p:nvPr>
            <p:ph type="pic" sz="quarter" idx="43"/>
          </p:nvPr>
        </p:nvSpPr>
        <p:spPr>
          <a:xfrm>
            <a:off x="8777485" y="1605185"/>
            <a:ext cx="2482837" cy="4462577"/>
          </a:xfrm>
          <a:custGeom>
            <a:avLst/>
            <a:gdLst>
              <a:gd name="connsiteX0" fmla="*/ 0 w 4966320"/>
              <a:gd name="connsiteY0" fmla="*/ 0 h 6705600"/>
              <a:gd name="connsiteX1" fmla="*/ 4966320 w 4966320"/>
              <a:gd name="connsiteY1" fmla="*/ 0 h 6705600"/>
              <a:gd name="connsiteX2" fmla="*/ 4966320 w 4966320"/>
              <a:gd name="connsiteY2" fmla="*/ 6705600 h 6705600"/>
              <a:gd name="connsiteX3" fmla="*/ 0 w 4966320"/>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0" h="6705600">
                <a:moveTo>
                  <a:pt x="0" y="0"/>
                </a:moveTo>
                <a:lnTo>
                  <a:pt x="4966320" y="0"/>
                </a:lnTo>
                <a:lnTo>
                  <a:pt x="4966320"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298988135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81000" fill="hold" grpId="0" nodeType="withEffect" p14:presetBounceEnd="48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48000">
                                          <p:cBhvr additive="base">
                                            <p:cTn id="7" dur="1000" fill="hold"/>
                                            <p:tgtEl>
                                              <p:spTgt spid="11"/>
                                            </p:tgtEl>
                                            <p:attrNameLst>
                                              <p:attrName>ppt_x</p:attrName>
                                            </p:attrNameLst>
                                          </p:cBhvr>
                                          <p:tavLst>
                                            <p:tav tm="0">
                                              <p:val>
                                                <p:strVal val="#ppt_x"/>
                                              </p:val>
                                            </p:tav>
                                            <p:tav tm="100000">
                                              <p:val>
                                                <p:strVal val="#ppt_x"/>
                                              </p:val>
                                            </p:tav>
                                          </p:tavLst>
                                        </p:anim>
                                        <p:anim calcmode="lin" valueType="num" p14:bounceEnd="48000">
                                          <p:cBhvr additive="base">
                                            <p:cTn id="8" dur="10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accel="81000" fill="hold" grpId="0" nodeType="withEffect" p14:presetBounceEnd="48000">
                                      <p:stCondLst>
                                        <p:cond delay="200"/>
                                      </p:stCondLst>
                                      <p:childTnLst>
                                        <p:set>
                                          <p:cBhvr>
                                            <p:cTn id="10" dur="1" fill="hold">
                                              <p:stCondLst>
                                                <p:cond delay="0"/>
                                              </p:stCondLst>
                                            </p:cTn>
                                            <p:tgtEl>
                                              <p:spTgt spid="12"/>
                                            </p:tgtEl>
                                            <p:attrNameLst>
                                              <p:attrName>style.visibility</p:attrName>
                                            </p:attrNameLst>
                                          </p:cBhvr>
                                          <p:to>
                                            <p:strVal val="visible"/>
                                          </p:to>
                                        </p:set>
                                        <p:anim calcmode="lin" valueType="num" p14:bounceEnd="48000">
                                          <p:cBhvr additive="base">
                                            <p:cTn id="11" dur="1000" fill="hold"/>
                                            <p:tgtEl>
                                              <p:spTgt spid="12"/>
                                            </p:tgtEl>
                                            <p:attrNameLst>
                                              <p:attrName>ppt_x</p:attrName>
                                            </p:attrNameLst>
                                          </p:cBhvr>
                                          <p:tavLst>
                                            <p:tav tm="0">
                                              <p:val>
                                                <p:strVal val="#ppt_x"/>
                                              </p:val>
                                            </p:tav>
                                            <p:tav tm="100000">
                                              <p:val>
                                                <p:strVal val="#ppt_x"/>
                                              </p:val>
                                            </p:tav>
                                          </p:tavLst>
                                        </p:anim>
                                        <p:anim calcmode="lin" valueType="num" p14:bounceEnd="48000">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accel="81000" fill="hold" grpId="0" nodeType="withEffect" p14:presetBounceEnd="48000">
                                      <p:stCondLst>
                                        <p:cond delay="400"/>
                                      </p:stCondLst>
                                      <p:childTnLst>
                                        <p:set>
                                          <p:cBhvr>
                                            <p:cTn id="14" dur="1" fill="hold">
                                              <p:stCondLst>
                                                <p:cond delay="0"/>
                                              </p:stCondLst>
                                            </p:cTn>
                                            <p:tgtEl>
                                              <p:spTgt spid="13"/>
                                            </p:tgtEl>
                                            <p:attrNameLst>
                                              <p:attrName>style.visibility</p:attrName>
                                            </p:attrNameLst>
                                          </p:cBhvr>
                                          <p:to>
                                            <p:strVal val="visible"/>
                                          </p:to>
                                        </p:set>
                                        <p:anim calcmode="lin" valueType="num" p14:bounceEnd="48000">
                                          <p:cBhvr additive="base">
                                            <p:cTn id="15" dur="1000" fill="hold"/>
                                            <p:tgtEl>
                                              <p:spTgt spid="13"/>
                                            </p:tgtEl>
                                            <p:attrNameLst>
                                              <p:attrName>ppt_x</p:attrName>
                                            </p:attrNameLst>
                                          </p:cBhvr>
                                          <p:tavLst>
                                            <p:tav tm="0">
                                              <p:val>
                                                <p:strVal val="#ppt_x"/>
                                              </p:val>
                                            </p:tav>
                                            <p:tav tm="100000">
                                              <p:val>
                                                <p:strVal val="#ppt_x"/>
                                              </p:val>
                                            </p:tav>
                                          </p:tavLst>
                                        </p:anim>
                                        <p:anim calcmode="lin" valueType="num" p14:bounceEnd="48000">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accel="81000" fill="hold" grpId="0" nodeType="withEffect" p14:presetBounceEnd="48000">
                                      <p:stCondLst>
                                        <p:cond delay="600"/>
                                      </p:stCondLst>
                                      <p:childTnLst>
                                        <p:set>
                                          <p:cBhvr>
                                            <p:cTn id="18" dur="1" fill="hold">
                                              <p:stCondLst>
                                                <p:cond delay="0"/>
                                              </p:stCondLst>
                                            </p:cTn>
                                            <p:tgtEl>
                                              <p:spTgt spid="14"/>
                                            </p:tgtEl>
                                            <p:attrNameLst>
                                              <p:attrName>style.visibility</p:attrName>
                                            </p:attrNameLst>
                                          </p:cBhvr>
                                          <p:to>
                                            <p:strVal val="visible"/>
                                          </p:to>
                                        </p:set>
                                        <p:anim calcmode="lin" valueType="num" p14:bounceEnd="48000">
                                          <p:cBhvr additive="base">
                                            <p:cTn id="19" dur="1000" fill="hold"/>
                                            <p:tgtEl>
                                              <p:spTgt spid="14"/>
                                            </p:tgtEl>
                                            <p:attrNameLst>
                                              <p:attrName>ppt_x</p:attrName>
                                            </p:attrNameLst>
                                          </p:cBhvr>
                                          <p:tavLst>
                                            <p:tav tm="0">
                                              <p:val>
                                                <p:strVal val="#ppt_x"/>
                                              </p:val>
                                            </p:tav>
                                            <p:tav tm="100000">
                                              <p:val>
                                                <p:strVal val="#ppt_x"/>
                                              </p:val>
                                            </p:tav>
                                          </p:tavLst>
                                        </p:anim>
                                        <p:anim calcmode="lin" valueType="num" p14:bounceEnd="48000">
                                          <p:cBhvr additive="base">
                                            <p:cTn id="20"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81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accel="81000" fill="hold" grpId="0" nodeType="withEffect">
                                      <p:stCondLst>
                                        <p:cond delay="2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accel="81000" fill="hold" grpId="0" nodeType="withEffect">
                                      <p:stCondLst>
                                        <p:cond delay="4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accel="81000" fill="hold" grpId="0" nodeType="withEffect">
                                      <p:stCondLst>
                                        <p:cond delay="6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180FF5E0-9782-4262-8C8E-F25D5187B2A1}"/>
              </a:ext>
            </a:extLst>
          </p:cNvPr>
          <p:cNvSpPr>
            <a:spLocks noGrp="1"/>
          </p:cNvSpPr>
          <p:nvPr>
            <p:ph type="pic" sz="quarter" idx="40"/>
          </p:nvPr>
        </p:nvSpPr>
        <p:spPr>
          <a:xfrm>
            <a:off x="2244119" y="1605185"/>
            <a:ext cx="2482838" cy="4462577"/>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 name="Picture Placeholder 11">
            <a:extLst>
              <a:ext uri="{FF2B5EF4-FFF2-40B4-BE49-F238E27FC236}">
                <a16:creationId xmlns:a16="http://schemas.microsoft.com/office/drawing/2014/main" xmlns="" id="{170C477C-0616-4B25-AECC-C8579212EECC}"/>
              </a:ext>
            </a:extLst>
          </p:cNvPr>
          <p:cNvSpPr>
            <a:spLocks noGrp="1"/>
          </p:cNvSpPr>
          <p:nvPr>
            <p:ph type="pic" sz="quarter" idx="41"/>
          </p:nvPr>
        </p:nvSpPr>
        <p:spPr>
          <a:xfrm>
            <a:off x="4859384" y="1605185"/>
            <a:ext cx="2482838" cy="4462577"/>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 name="Picture Placeholder 12">
            <a:extLst>
              <a:ext uri="{FF2B5EF4-FFF2-40B4-BE49-F238E27FC236}">
                <a16:creationId xmlns:a16="http://schemas.microsoft.com/office/drawing/2014/main" xmlns="" id="{DF1CF97D-2FDA-4292-861E-0CA5A754E9CA}"/>
              </a:ext>
            </a:extLst>
          </p:cNvPr>
          <p:cNvSpPr>
            <a:spLocks noGrp="1"/>
          </p:cNvSpPr>
          <p:nvPr>
            <p:ph type="pic" sz="quarter" idx="42"/>
          </p:nvPr>
        </p:nvSpPr>
        <p:spPr>
          <a:xfrm>
            <a:off x="7474649" y="1605185"/>
            <a:ext cx="2482838" cy="4462577"/>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54733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38000" decel="62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4" accel="38000" decel="62000" fill="hold" grpId="0" nodeType="withEffect">
                                  <p:stCondLst>
                                    <p:cond delay="2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2" accel="38000" decel="62000" fill="hold" grpId="0" nodeType="withEffect">
                                  <p:stCondLst>
                                    <p:cond delay="4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1+#ppt_w/2"/>
                                          </p:val>
                                        </p:tav>
                                        <p:tav tm="100000">
                                          <p:val>
                                            <p:strVal val="#ppt_x"/>
                                          </p:val>
                                        </p:tav>
                                      </p:tavLst>
                                    </p:anim>
                                    <p:anim calcmode="lin" valueType="num">
                                      <p:cBhvr additive="base">
                                        <p:cTn id="16"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extLst mod="1">
    <p:ext uri="{DCECCB84-F9BA-43D5-87BE-67443E8EF086}">
      <p15:sldGuideLst xmlns:p15="http://schemas.microsoft.com/office/powerpoint/2012/main" xmlns="">
        <p15:guide id="1" orient="horz" pos="4320" userDrawn="1">
          <p15:clr>
            <a:srgbClr val="FBAE40"/>
          </p15:clr>
        </p15:guide>
        <p15:guide id="2" pos="7681" userDrawn="1">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180FF5E0-9782-4262-8C8E-F25D5187B2A1}"/>
              </a:ext>
            </a:extLst>
          </p:cNvPr>
          <p:cNvSpPr>
            <a:spLocks noGrp="1"/>
          </p:cNvSpPr>
          <p:nvPr>
            <p:ph type="pic" sz="quarter" idx="40"/>
          </p:nvPr>
        </p:nvSpPr>
        <p:spPr>
          <a:xfrm>
            <a:off x="949484" y="1197712"/>
            <a:ext cx="2482838" cy="3898724"/>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5" name="Picture Placeholder 4">
            <a:extLst>
              <a:ext uri="{FF2B5EF4-FFF2-40B4-BE49-F238E27FC236}">
                <a16:creationId xmlns:a16="http://schemas.microsoft.com/office/drawing/2014/main" xmlns="" id="{280F5ECF-FA0D-41F4-BED6-8DC0A0700432}"/>
              </a:ext>
            </a:extLst>
          </p:cNvPr>
          <p:cNvSpPr>
            <a:spLocks noGrp="1"/>
          </p:cNvSpPr>
          <p:nvPr>
            <p:ph type="pic" sz="quarter" idx="41"/>
          </p:nvPr>
        </p:nvSpPr>
        <p:spPr>
          <a:xfrm>
            <a:off x="3559608" y="1197712"/>
            <a:ext cx="2482838" cy="3898724"/>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6" name="Picture Placeholder 5">
            <a:extLst>
              <a:ext uri="{FF2B5EF4-FFF2-40B4-BE49-F238E27FC236}">
                <a16:creationId xmlns:a16="http://schemas.microsoft.com/office/drawing/2014/main" xmlns="" id="{2DFE8DDD-E08B-487F-939D-C82BD1C71FD0}"/>
              </a:ext>
            </a:extLst>
          </p:cNvPr>
          <p:cNvSpPr>
            <a:spLocks noGrp="1"/>
          </p:cNvSpPr>
          <p:nvPr>
            <p:ph type="pic" sz="quarter" idx="42"/>
          </p:nvPr>
        </p:nvSpPr>
        <p:spPr>
          <a:xfrm>
            <a:off x="6169733" y="1197712"/>
            <a:ext cx="2482838" cy="3898724"/>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7" name="Picture Placeholder 6">
            <a:extLst>
              <a:ext uri="{FF2B5EF4-FFF2-40B4-BE49-F238E27FC236}">
                <a16:creationId xmlns:a16="http://schemas.microsoft.com/office/drawing/2014/main" xmlns="" id="{6B6A14B1-5BD5-4CA2-86FC-A299F6127078}"/>
              </a:ext>
            </a:extLst>
          </p:cNvPr>
          <p:cNvSpPr>
            <a:spLocks noGrp="1"/>
          </p:cNvSpPr>
          <p:nvPr>
            <p:ph type="pic" sz="quarter" idx="43"/>
          </p:nvPr>
        </p:nvSpPr>
        <p:spPr>
          <a:xfrm>
            <a:off x="8779858" y="1197712"/>
            <a:ext cx="2482838" cy="3898724"/>
          </a:xfrm>
          <a:custGeom>
            <a:avLst/>
            <a:gdLst>
              <a:gd name="connsiteX0" fmla="*/ 0 w 4966322"/>
              <a:gd name="connsiteY0" fmla="*/ 0 h 6705600"/>
              <a:gd name="connsiteX1" fmla="*/ 4966322 w 4966322"/>
              <a:gd name="connsiteY1" fmla="*/ 0 h 6705600"/>
              <a:gd name="connsiteX2" fmla="*/ 4966322 w 4966322"/>
              <a:gd name="connsiteY2" fmla="*/ 6705600 h 6705600"/>
              <a:gd name="connsiteX3" fmla="*/ 0 w 4966322"/>
              <a:gd name="connsiteY3" fmla="*/ 6705600 h 6705600"/>
            </a:gdLst>
            <a:ahLst/>
            <a:cxnLst>
              <a:cxn ang="0">
                <a:pos x="connsiteX0" y="connsiteY0"/>
              </a:cxn>
              <a:cxn ang="0">
                <a:pos x="connsiteX1" y="connsiteY1"/>
              </a:cxn>
              <a:cxn ang="0">
                <a:pos x="connsiteX2" y="connsiteY2"/>
              </a:cxn>
              <a:cxn ang="0">
                <a:pos x="connsiteX3" y="connsiteY3"/>
              </a:cxn>
            </a:cxnLst>
            <a:rect l="l" t="t" r="r" b="b"/>
            <a:pathLst>
              <a:path w="4966322" h="6705600">
                <a:moveTo>
                  <a:pt x="0" y="0"/>
                </a:moveTo>
                <a:lnTo>
                  <a:pt x="4966322" y="0"/>
                </a:lnTo>
                <a:lnTo>
                  <a:pt x="4966322" y="6705600"/>
                </a:lnTo>
                <a:lnTo>
                  <a:pt x="0" y="670560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108343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38000" decel="62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8" accel="38000" decel="62000" fill="hold" grpId="0" nodeType="withEffect">
                                  <p:stCondLst>
                                    <p:cond delay="1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0-#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accel="38000" decel="62000" fill="hold" grpId="0" nodeType="withEffect">
                                  <p:stCondLst>
                                    <p:cond delay="2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accel="38000" decel="62000" fill="hold" grpId="0" nodeType="withEffect">
                                  <p:stCondLst>
                                    <p:cond delay="30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6" grpId="0" animBg="1"/>
      <p:bldP spid="7" grpId="0" animBg="1"/>
    </p:bldLst>
  </p:timing>
  <p:extLst mod="1">
    <p:ext uri="{DCECCB84-F9BA-43D5-87BE-67443E8EF086}">
      <p15:sldGuideLst xmlns:p15="http://schemas.microsoft.com/office/powerpoint/2012/main" xmlns="">
        <p15:guide id="1" orient="horz" pos="4320">
          <p15:clr>
            <a:srgbClr val="FBAE40"/>
          </p15:clr>
        </p15:guide>
        <p15:guide id="2" pos="768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D4B8AA38-6F73-4586-B483-53523EF1116E}"/>
              </a:ext>
            </a:extLst>
          </p:cNvPr>
          <p:cNvSpPr>
            <a:spLocks noGrp="1"/>
          </p:cNvSpPr>
          <p:nvPr>
            <p:ph type="pic" sz="quarter" idx="40"/>
          </p:nvPr>
        </p:nvSpPr>
        <p:spPr>
          <a:xfrm>
            <a:off x="686492" y="1828800"/>
            <a:ext cx="2348472" cy="1465730"/>
          </a:xfrm>
          <a:custGeom>
            <a:avLst/>
            <a:gdLst>
              <a:gd name="connsiteX0" fmla="*/ 0 w 4697555"/>
              <a:gd name="connsiteY0" fmla="*/ 0 h 2931460"/>
              <a:gd name="connsiteX1" fmla="*/ 4697555 w 4697555"/>
              <a:gd name="connsiteY1" fmla="*/ 0 h 2931460"/>
              <a:gd name="connsiteX2" fmla="*/ 4697555 w 4697555"/>
              <a:gd name="connsiteY2" fmla="*/ 2931460 h 2931460"/>
              <a:gd name="connsiteX3" fmla="*/ 0 w 4697555"/>
              <a:gd name="connsiteY3" fmla="*/ 2931460 h 2931460"/>
            </a:gdLst>
            <a:ahLst/>
            <a:cxnLst>
              <a:cxn ang="0">
                <a:pos x="connsiteX0" y="connsiteY0"/>
              </a:cxn>
              <a:cxn ang="0">
                <a:pos x="connsiteX1" y="connsiteY1"/>
              </a:cxn>
              <a:cxn ang="0">
                <a:pos x="connsiteX2" y="connsiteY2"/>
              </a:cxn>
              <a:cxn ang="0">
                <a:pos x="connsiteX3" y="connsiteY3"/>
              </a:cxn>
            </a:cxnLst>
            <a:rect l="l" t="t" r="r" b="b"/>
            <a:pathLst>
              <a:path w="4697555" h="2931460">
                <a:moveTo>
                  <a:pt x="0" y="0"/>
                </a:moveTo>
                <a:lnTo>
                  <a:pt x="4697555" y="0"/>
                </a:lnTo>
                <a:lnTo>
                  <a:pt x="4697555" y="2931460"/>
                </a:lnTo>
                <a:lnTo>
                  <a:pt x="0" y="293146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 name="Picture Placeholder 11">
            <a:extLst>
              <a:ext uri="{FF2B5EF4-FFF2-40B4-BE49-F238E27FC236}">
                <a16:creationId xmlns:a16="http://schemas.microsoft.com/office/drawing/2014/main" xmlns="" id="{135ECBCE-7512-4811-A88A-61113AE75F7A}"/>
              </a:ext>
            </a:extLst>
          </p:cNvPr>
          <p:cNvSpPr>
            <a:spLocks noGrp="1"/>
          </p:cNvSpPr>
          <p:nvPr>
            <p:ph type="pic" sz="quarter" idx="41"/>
          </p:nvPr>
        </p:nvSpPr>
        <p:spPr>
          <a:xfrm>
            <a:off x="3510007" y="1828800"/>
            <a:ext cx="2348472" cy="1465730"/>
          </a:xfrm>
          <a:custGeom>
            <a:avLst/>
            <a:gdLst>
              <a:gd name="connsiteX0" fmla="*/ 0 w 4697555"/>
              <a:gd name="connsiteY0" fmla="*/ 0 h 2931460"/>
              <a:gd name="connsiteX1" fmla="*/ 4697555 w 4697555"/>
              <a:gd name="connsiteY1" fmla="*/ 0 h 2931460"/>
              <a:gd name="connsiteX2" fmla="*/ 4697555 w 4697555"/>
              <a:gd name="connsiteY2" fmla="*/ 2931460 h 2931460"/>
              <a:gd name="connsiteX3" fmla="*/ 0 w 4697555"/>
              <a:gd name="connsiteY3" fmla="*/ 2931460 h 2931460"/>
            </a:gdLst>
            <a:ahLst/>
            <a:cxnLst>
              <a:cxn ang="0">
                <a:pos x="connsiteX0" y="connsiteY0"/>
              </a:cxn>
              <a:cxn ang="0">
                <a:pos x="connsiteX1" y="connsiteY1"/>
              </a:cxn>
              <a:cxn ang="0">
                <a:pos x="connsiteX2" y="connsiteY2"/>
              </a:cxn>
              <a:cxn ang="0">
                <a:pos x="connsiteX3" y="connsiteY3"/>
              </a:cxn>
            </a:cxnLst>
            <a:rect l="l" t="t" r="r" b="b"/>
            <a:pathLst>
              <a:path w="4697555" h="2931460">
                <a:moveTo>
                  <a:pt x="0" y="0"/>
                </a:moveTo>
                <a:lnTo>
                  <a:pt x="4697555" y="0"/>
                </a:lnTo>
                <a:lnTo>
                  <a:pt x="4697555" y="2931460"/>
                </a:lnTo>
                <a:lnTo>
                  <a:pt x="0" y="293146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 name="Picture Placeholder 12">
            <a:extLst>
              <a:ext uri="{FF2B5EF4-FFF2-40B4-BE49-F238E27FC236}">
                <a16:creationId xmlns:a16="http://schemas.microsoft.com/office/drawing/2014/main" xmlns="" id="{6A89E65B-19FF-4927-98A8-4E005823E969}"/>
              </a:ext>
            </a:extLst>
          </p:cNvPr>
          <p:cNvSpPr>
            <a:spLocks noGrp="1"/>
          </p:cNvSpPr>
          <p:nvPr>
            <p:ph type="pic" sz="quarter" idx="42"/>
          </p:nvPr>
        </p:nvSpPr>
        <p:spPr>
          <a:xfrm>
            <a:off x="6333521" y="1828800"/>
            <a:ext cx="2348472" cy="1465730"/>
          </a:xfrm>
          <a:custGeom>
            <a:avLst/>
            <a:gdLst>
              <a:gd name="connsiteX0" fmla="*/ 0 w 4697556"/>
              <a:gd name="connsiteY0" fmla="*/ 0 h 2931460"/>
              <a:gd name="connsiteX1" fmla="*/ 4697556 w 4697556"/>
              <a:gd name="connsiteY1" fmla="*/ 0 h 2931460"/>
              <a:gd name="connsiteX2" fmla="*/ 4697556 w 4697556"/>
              <a:gd name="connsiteY2" fmla="*/ 2931460 h 2931460"/>
              <a:gd name="connsiteX3" fmla="*/ 0 w 4697556"/>
              <a:gd name="connsiteY3" fmla="*/ 2931460 h 2931460"/>
            </a:gdLst>
            <a:ahLst/>
            <a:cxnLst>
              <a:cxn ang="0">
                <a:pos x="connsiteX0" y="connsiteY0"/>
              </a:cxn>
              <a:cxn ang="0">
                <a:pos x="connsiteX1" y="connsiteY1"/>
              </a:cxn>
              <a:cxn ang="0">
                <a:pos x="connsiteX2" y="connsiteY2"/>
              </a:cxn>
              <a:cxn ang="0">
                <a:pos x="connsiteX3" y="connsiteY3"/>
              </a:cxn>
            </a:cxnLst>
            <a:rect l="l" t="t" r="r" b="b"/>
            <a:pathLst>
              <a:path w="4697556" h="2931460">
                <a:moveTo>
                  <a:pt x="0" y="0"/>
                </a:moveTo>
                <a:lnTo>
                  <a:pt x="4697556" y="0"/>
                </a:lnTo>
                <a:lnTo>
                  <a:pt x="4697556" y="2931460"/>
                </a:lnTo>
                <a:lnTo>
                  <a:pt x="0" y="293146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4" name="Picture Placeholder 13">
            <a:extLst>
              <a:ext uri="{FF2B5EF4-FFF2-40B4-BE49-F238E27FC236}">
                <a16:creationId xmlns:a16="http://schemas.microsoft.com/office/drawing/2014/main" xmlns="" id="{FDCF3998-E81D-49D7-B078-F19837D4418B}"/>
              </a:ext>
            </a:extLst>
          </p:cNvPr>
          <p:cNvSpPr>
            <a:spLocks noGrp="1"/>
          </p:cNvSpPr>
          <p:nvPr>
            <p:ph type="pic" sz="quarter" idx="43"/>
          </p:nvPr>
        </p:nvSpPr>
        <p:spPr>
          <a:xfrm>
            <a:off x="9157035" y="1828800"/>
            <a:ext cx="2348472" cy="1465730"/>
          </a:xfrm>
          <a:custGeom>
            <a:avLst/>
            <a:gdLst>
              <a:gd name="connsiteX0" fmla="*/ 0 w 4697556"/>
              <a:gd name="connsiteY0" fmla="*/ 0 h 2931460"/>
              <a:gd name="connsiteX1" fmla="*/ 4697556 w 4697556"/>
              <a:gd name="connsiteY1" fmla="*/ 0 h 2931460"/>
              <a:gd name="connsiteX2" fmla="*/ 4697556 w 4697556"/>
              <a:gd name="connsiteY2" fmla="*/ 2931460 h 2931460"/>
              <a:gd name="connsiteX3" fmla="*/ 0 w 4697556"/>
              <a:gd name="connsiteY3" fmla="*/ 2931460 h 2931460"/>
            </a:gdLst>
            <a:ahLst/>
            <a:cxnLst>
              <a:cxn ang="0">
                <a:pos x="connsiteX0" y="connsiteY0"/>
              </a:cxn>
              <a:cxn ang="0">
                <a:pos x="connsiteX1" y="connsiteY1"/>
              </a:cxn>
              <a:cxn ang="0">
                <a:pos x="connsiteX2" y="connsiteY2"/>
              </a:cxn>
              <a:cxn ang="0">
                <a:pos x="connsiteX3" y="connsiteY3"/>
              </a:cxn>
            </a:cxnLst>
            <a:rect l="l" t="t" r="r" b="b"/>
            <a:pathLst>
              <a:path w="4697556" h="2931460">
                <a:moveTo>
                  <a:pt x="0" y="0"/>
                </a:moveTo>
                <a:lnTo>
                  <a:pt x="4697556" y="0"/>
                </a:lnTo>
                <a:lnTo>
                  <a:pt x="4697556" y="2931460"/>
                </a:lnTo>
                <a:lnTo>
                  <a:pt x="0" y="293146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8403818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D4B8AA38-6F73-4586-B483-53523EF1116E}"/>
              </a:ext>
            </a:extLst>
          </p:cNvPr>
          <p:cNvSpPr>
            <a:spLocks noGrp="1"/>
          </p:cNvSpPr>
          <p:nvPr>
            <p:ph type="pic" sz="quarter" idx="40"/>
          </p:nvPr>
        </p:nvSpPr>
        <p:spPr>
          <a:xfrm>
            <a:off x="1703768" y="2024522"/>
            <a:ext cx="2841651" cy="1773534"/>
          </a:xfrm>
          <a:custGeom>
            <a:avLst/>
            <a:gdLst>
              <a:gd name="connsiteX0" fmla="*/ 0 w 4697555"/>
              <a:gd name="connsiteY0" fmla="*/ 0 h 2931460"/>
              <a:gd name="connsiteX1" fmla="*/ 4697555 w 4697555"/>
              <a:gd name="connsiteY1" fmla="*/ 0 h 2931460"/>
              <a:gd name="connsiteX2" fmla="*/ 4697555 w 4697555"/>
              <a:gd name="connsiteY2" fmla="*/ 2931460 h 2931460"/>
              <a:gd name="connsiteX3" fmla="*/ 0 w 4697555"/>
              <a:gd name="connsiteY3" fmla="*/ 2931460 h 2931460"/>
            </a:gdLst>
            <a:ahLst/>
            <a:cxnLst>
              <a:cxn ang="0">
                <a:pos x="connsiteX0" y="connsiteY0"/>
              </a:cxn>
              <a:cxn ang="0">
                <a:pos x="connsiteX1" y="connsiteY1"/>
              </a:cxn>
              <a:cxn ang="0">
                <a:pos x="connsiteX2" y="connsiteY2"/>
              </a:cxn>
              <a:cxn ang="0">
                <a:pos x="connsiteX3" y="connsiteY3"/>
              </a:cxn>
            </a:cxnLst>
            <a:rect l="l" t="t" r="r" b="b"/>
            <a:pathLst>
              <a:path w="4697555" h="2931460">
                <a:moveTo>
                  <a:pt x="0" y="0"/>
                </a:moveTo>
                <a:lnTo>
                  <a:pt x="4697555" y="0"/>
                </a:lnTo>
                <a:lnTo>
                  <a:pt x="4697555" y="2931460"/>
                </a:lnTo>
                <a:lnTo>
                  <a:pt x="0" y="293146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2" name="Picture Placeholder 11">
            <a:extLst>
              <a:ext uri="{FF2B5EF4-FFF2-40B4-BE49-F238E27FC236}">
                <a16:creationId xmlns:a16="http://schemas.microsoft.com/office/drawing/2014/main" xmlns="" id="{135ECBCE-7512-4811-A88A-61113AE75F7A}"/>
              </a:ext>
            </a:extLst>
          </p:cNvPr>
          <p:cNvSpPr>
            <a:spLocks noGrp="1"/>
          </p:cNvSpPr>
          <p:nvPr>
            <p:ph type="pic" sz="quarter" idx="41"/>
          </p:nvPr>
        </p:nvSpPr>
        <p:spPr>
          <a:xfrm>
            <a:off x="4661735" y="2024522"/>
            <a:ext cx="2841651" cy="1773534"/>
          </a:xfrm>
          <a:custGeom>
            <a:avLst/>
            <a:gdLst>
              <a:gd name="connsiteX0" fmla="*/ 0 w 4697555"/>
              <a:gd name="connsiteY0" fmla="*/ 0 h 2931460"/>
              <a:gd name="connsiteX1" fmla="*/ 4697555 w 4697555"/>
              <a:gd name="connsiteY1" fmla="*/ 0 h 2931460"/>
              <a:gd name="connsiteX2" fmla="*/ 4697555 w 4697555"/>
              <a:gd name="connsiteY2" fmla="*/ 2931460 h 2931460"/>
              <a:gd name="connsiteX3" fmla="*/ 0 w 4697555"/>
              <a:gd name="connsiteY3" fmla="*/ 2931460 h 2931460"/>
            </a:gdLst>
            <a:ahLst/>
            <a:cxnLst>
              <a:cxn ang="0">
                <a:pos x="connsiteX0" y="connsiteY0"/>
              </a:cxn>
              <a:cxn ang="0">
                <a:pos x="connsiteX1" y="connsiteY1"/>
              </a:cxn>
              <a:cxn ang="0">
                <a:pos x="connsiteX2" y="connsiteY2"/>
              </a:cxn>
              <a:cxn ang="0">
                <a:pos x="connsiteX3" y="connsiteY3"/>
              </a:cxn>
            </a:cxnLst>
            <a:rect l="l" t="t" r="r" b="b"/>
            <a:pathLst>
              <a:path w="4697555" h="2931460">
                <a:moveTo>
                  <a:pt x="0" y="0"/>
                </a:moveTo>
                <a:lnTo>
                  <a:pt x="4697555" y="0"/>
                </a:lnTo>
                <a:lnTo>
                  <a:pt x="4697555" y="2931460"/>
                </a:lnTo>
                <a:lnTo>
                  <a:pt x="0" y="293146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3" name="Picture Placeholder 12">
            <a:extLst>
              <a:ext uri="{FF2B5EF4-FFF2-40B4-BE49-F238E27FC236}">
                <a16:creationId xmlns:a16="http://schemas.microsoft.com/office/drawing/2014/main" xmlns="" id="{6A89E65B-19FF-4927-98A8-4E005823E969}"/>
              </a:ext>
            </a:extLst>
          </p:cNvPr>
          <p:cNvSpPr>
            <a:spLocks noGrp="1"/>
          </p:cNvSpPr>
          <p:nvPr>
            <p:ph type="pic" sz="quarter" idx="42"/>
          </p:nvPr>
        </p:nvSpPr>
        <p:spPr>
          <a:xfrm>
            <a:off x="7619697" y="2024522"/>
            <a:ext cx="2841651" cy="1773534"/>
          </a:xfrm>
          <a:custGeom>
            <a:avLst/>
            <a:gdLst>
              <a:gd name="connsiteX0" fmla="*/ 0 w 4697556"/>
              <a:gd name="connsiteY0" fmla="*/ 0 h 2931460"/>
              <a:gd name="connsiteX1" fmla="*/ 4697556 w 4697556"/>
              <a:gd name="connsiteY1" fmla="*/ 0 h 2931460"/>
              <a:gd name="connsiteX2" fmla="*/ 4697556 w 4697556"/>
              <a:gd name="connsiteY2" fmla="*/ 2931460 h 2931460"/>
              <a:gd name="connsiteX3" fmla="*/ 0 w 4697556"/>
              <a:gd name="connsiteY3" fmla="*/ 2931460 h 2931460"/>
            </a:gdLst>
            <a:ahLst/>
            <a:cxnLst>
              <a:cxn ang="0">
                <a:pos x="connsiteX0" y="connsiteY0"/>
              </a:cxn>
              <a:cxn ang="0">
                <a:pos x="connsiteX1" y="connsiteY1"/>
              </a:cxn>
              <a:cxn ang="0">
                <a:pos x="connsiteX2" y="connsiteY2"/>
              </a:cxn>
              <a:cxn ang="0">
                <a:pos x="connsiteX3" y="connsiteY3"/>
              </a:cxn>
            </a:cxnLst>
            <a:rect l="l" t="t" r="r" b="b"/>
            <a:pathLst>
              <a:path w="4697556" h="2931460">
                <a:moveTo>
                  <a:pt x="0" y="0"/>
                </a:moveTo>
                <a:lnTo>
                  <a:pt x="4697556" y="0"/>
                </a:lnTo>
                <a:lnTo>
                  <a:pt x="4697556" y="2931460"/>
                </a:lnTo>
                <a:lnTo>
                  <a:pt x="0" y="2931460"/>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131518097"/>
      </p:ext>
    </p:extLst>
  </p:cSld>
  <p:clrMapOvr>
    <a:masterClrMapping/>
  </p:clrMapOvr>
  <p:extLst mod="1">
    <p:ext uri="{DCECCB84-F9BA-43D5-87BE-67443E8EF086}">
      <p15:sldGuideLst xmlns:p15="http://schemas.microsoft.com/office/powerpoint/2012/main" xmlns="">
        <p15:guide id="1" orient="horz" pos="4320" userDrawn="1">
          <p15:clr>
            <a:srgbClr val="FBAE40"/>
          </p15:clr>
        </p15:guide>
        <p15:guide id="2" pos="7681" userDrawn="1">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4A78B9B9-87C2-4E94-A516-96CFADBE2303}"/>
              </a:ext>
            </a:extLst>
          </p:cNvPr>
          <p:cNvSpPr>
            <a:spLocks noGrp="1"/>
          </p:cNvSpPr>
          <p:nvPr>
            <p:ph type="pic" sz="quarter" idx="40"/>
          </p:nvPr>
        </p:nvSpPr>
        <p:spPr>
          <a:xfrm>
            <a:off x="941171" y="1156447"/>
            <a:ext cx="2527718"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8" name="Picture Placeholder 17">
            <a:extLst>
              <a:ext uri="{FF2B5EF4-FFF2-40B4-BE49-F238E27FC236}">
                <a16:creationId xmlns:a16="http://schemas.microsoft.com/office/drawing/2014/main" xmlns="" id="{61909BFB-BB38-4018-AAEC-7D2EF2E710CF}"/>
              </a:ext>
            </a:extLst>
          </p:cNvPr>
          <p:cNvSpPr>
            <a:spLocks noGrp="1"/>
          </p:cNvSpPr>
          <p:nvPr>
            <p:ph type="pic" sz="quarter" idx="41"/>
          </p:nvPr>
        </p:nvSpPr>
        <p:spPr>
          <a:xfrm>
            <a:off x="3568282" y="1156447"/>
            <a:ext cx="2527718"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9" name="Picture Placeholder 18">
            <a:extLst>
              <a:ext uri="{FF2B5EF4-FFF2-40B4-BE49-F238E27FC236}">
                <a16:creationId xmlns:a16="http://schemas.microsoft.com/office/drawing/2014/main" xmlns="" id="{56481C08-79AF-4EEB-B132-E05B8BF1A281}"/>
              </a:ext>
            </a:extLst>
          </p:cNvPr>
          <p:cNvSpPr>
            <a:spLocks noGrp="1"/>
          </p:cNvSpPr>
          <p:nvPr>
            <p:ph type="pic" sz="quarter" idx="42"/>
          </p:nvPr>
        </p:nvSpPr>
        <p:spPr>
          <a:xfrm>
            <a:off x="6195393" y="1156447"/>
            <a:ext cx="2527718"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20" name="Picture Placeholder 19">
            <a:extLst>
              <a:ext uri="{FF2B5EF4-FFF2-40B4-BE49-F238E27FC236}">
                <a16:creationId xmlns:a16="http://schemas.microsoft.com/office/drawing/2014/main" xmlns="" id="{3A7E1B70-4896-4420-9B1A-599688791894}"/>
              </a:ext>
            </a:extLst>
          </p:cNvPr>
          <p:cNvSpPr>
            <a:spLocks noGrp="1"/>
          </p:cNvSpPr>
          <p:nvPr>
            <p:ph type="pic" sz="quarter" idx="43"/>
          </p:nvPr>
        </p:nvSpPr>
        <p:spPr>
          <a:xfrm>
            <a:off x="8822504" y="1156447"/>
            <a:ext cx="2527718"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36446576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4A78B9B9-87C2-4E94-A516-96CFADBE2303}"/>
              </a:ext>
            </a:extLst>
          </p:cNvPr>
          <p:cNvSpPr>
            <a:spLocks noGrp="1"/>
          </p:cNvSpPr>
          <p:nvPr>
            <p:ph type="pic" sz="quarter" idx="40"/>
          </p:nvPr>
        </p:nvSpPr>
        <p:spPr>
          <a:xfrm>
            <a:off x="2205030" y="1237129"/>
            <a:ext cx="2527718"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8" name="Picture Placeholder 17">
            <a:extLst>
              <a:ext uri="{FF2B5EF4-FFF2-40B4-BE49-F238E27FC236}">
                <a16:creationId xmlns:a16="http://schemas.microsoft.com/office/drawing/2014/main" xmlns="" id="{61909BFB-BB38-4018-AAEC-7D2EF2E710CF}"/>
              </a:ext>
            </a:extLst>
          </p:cNvPr>
          <p:cNvSpPr>
            <a:spLocks noGrp="1"/>
          </p:cNvSpPr>
          <p:nvPr>
            <p:ph type="pic" sz="quarter" idx="41"/>
          </p:nvPr>
        </p:nvSpPr>
        <p:spPr>
          <a:xfrm>
            <a:off x="4832141" y="1237129"/>
            <a:ext cx="2527718"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19" name="Picture Placeholder 18">
            <a:extLst>
              <a:ext uri="{FF2B5EF4-FFF2-40B4-BE49-F238E27FC236}">
                <a16:creationId xmlns:a16="http://schemas.microsoft.com/office/drawing/2014/main" xmlns="" id="{56481C08-79AF-4EEB-B132-E05B8BF1A281}"/>
              </a:ext>
            </a:extLst>
          </p:cNvPr>
          <p:cNvSpPr>
            <a:spLocks noGrp="1"/>
          </p:cNvSpPr>
          <p:nvPr>
            <p:ph type="pic" sz="quarter" idx="42"/>
          </p:nvPr>
        </p:nvSpPr>
        <p:spPr>
          <a:xfrm>
            <a:off x="7459252" y="1237129"/>
            <a:ext cx="2527718"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179203034"/>
      </p:ext>
    </p:extLst>
  </p:cSld>
  <p:clrMapOvr>
    <a:masterClrMapping/>
  </p:clrMapOvr>
  <p:extLst mod="1">
    <p:ext uri="{DCECCB84-F9BA-43D5-87BE-67443E8EF086}">
      <p15:sldGuideLst xmlns:p15="http://schemas.microsoft.com/office/powerpoint/2012/main" xmlns="">
        <p15:guide id="1" orient="horz" pos="4320" userDrawn="1">
          <p15:clr>
            <a:srgbClr val="FBAE40"/>
          </p15:clr>
        </p15:guide>
        <p15:guide id="2" pos="7681" userDrawn="1">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4A78B9B9-87C2-4E94-A516-96CFADBE2303}"/>
              </a:ext>
            </a:extLst>
          </p:cNvPr>
          <p:cNvSpPr>
            <a:spLocks noGrp="1"/>
          </p:cNvSpPr>
          <p:nvPr>
            <p:ph type="pic" sz="quarter" idx="40"/>
          </p:nvPr>
        </p:nvSpPr>
        <p:spPr>
          <a:xfrm>
            <a:off x="820163" y="1536887"/>
            <a:ext cx="5297451"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
        <p:nvSpPr>
          <p:cNvPr id="6" name="Picture Placeholder 5">
            <a:extLst>
              <a:ext uri="{FF2B5EF4-FFF2-40B4-BE49-F238E27FC236}">
                <a16:creationId xmlns:a16="http://schemas.microsoft.com/office/drawing/2014/main" xmlns="" id="{F629835A-B777-47DB-A9E0-41743E09CD88}"/>
              </a:ext>
            </a:extLst>
          </p:cNvPr>
          <p:cNvSpPr>
            <a:spLocks noGrp="1"/>
          </p:cNvSpPr>
          <p:nvPr>
            <p:ph type="pic" sz="quarter" idx="41"/>
          </p:nvPr>
        </p:nvSpPr>
        <p:spPr>
          <a:xfrm>
            <a:off x="6258471" y="1536887"/>
            <a:ext cx="5297451" cy="3784226"/>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4230351730"/>
      </p:ext>
    </p:extLst>
  </p:cSld>
  <p:clrMapOvr>
    <a:masterClrMapping/>
  </p:clrMapOvr>
  <p:extLst mod="1">
    <p:ext uri="{DCECCB84-F9BA-43D5-87BE-67443E8EF086}">
      <p15:sldGuideLst xmlns:p15="http://schemas.microsoft.com/office/powerpoint/2012/main" xmlns="">
        <p15:guide id="1" orient="horz" pos="4320">
          <p15:clr>
            <a:srgbClr val="FBAE40"/>
          </p15:clr>
        </p15:guide>
        <p15:guide id="2" pos="780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469258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4A78B9B9-87C2-4E94-A516-96CFADBE2303}"/>
              </a:ext>
            </a:extLst>
          </p:cNvPr>
          <p:cNvSpPr>
            <a:spLocks noGrp="1"/>
          </p:cNvSpPr>
          <p:nvPr>
            <p:ph type="pic" sz="quarter" idx="40"/>
          </p:nvPr>
        </p:nvSpPr>
        <p:spPr>
          <a:xfrm>
            <a:off x="470593" y="443753"/>
            <a:ext cx="8812305" cy="5607424"/>
          </a:xfrm>
          <a:custGeom>
            <a:avLst/>
            <a:gdLst>
              <a:gd name="connsiteX0" fmla="*/ 0 w 5056094"/>
              <a:gd name="connsiteY0" fmla="*/ 0 h 7568452"/>
              <a:gd name="connsiteX1" fmla="*/ 5056094 w 5056094"/>
              <a:gd name="connsiteY1" fmla="*/ 0 h 7568452"/>
              <a:gd name="connsiteX2" fmla="*/ 5056094 w 5056094"/>
              <a:gd name="connsiteY2" fmla="*/ 7568452 h 7568452"/>
              <a:gd name="connsiteX3" fmla="*/ 0 w 5056094"/>
              <a:gd name="connsiteY3" fmla="*/ 7568452 h 7568452"/>
            </a:gdLst>
            <a:ahLst/>
            <a:cxnLst>
              <a:cxn ang="0">
                <a:pos x="connsiteX0" y="connsiteY0"/>
              </a:cxn>
              <a:cxn ang="0">
                <a:pos x="connsiteX1" y="connsiteY1"/>
              </a:cxn>
              <a:cxn ang="0">
                <a:pos x="connsiteX2" y="connsiteY2"/>
              </a:cxn>
              <a:cxn ang="0">
                <a:pos x="connsiteX3" y="connsiteY3"/>
              </a:cxn>
            </a:cxnLst>
            <a:rect l="l" t="t" r="r" b="b"/>
            <a:pathLst>
              <a:path w="5056094" h="7568452">
                <a:moveTo>
                  <a:pt x="0" y="0"/>
                </a:moveTo>
                <a:lnTo>
                  <a:pt x="5056094" y="0"/>
                </a:lnTo>
                <a:lnTo>
                  <a:pt x="5056094" y="7568452"/>
                </a:lnTo>
                <a:lnTo>
                  <a:pt x="0" y="7568452"/>
                </a:lnTo>
                <a:close/>
              </a:path>
            </a:pathLst>
          </a:custGeom>
          <a:pattFill prst="pct60">
            <a:fgClr>
              <a:srgbClr val="FFFFFF"/>
            </a:fgClr>
            <a:bgClr>
              <a:srgbClr val="E6E9EE"/>
            </a:bgClr>
          </a:pattFill>
        </p:spPr>
        <p:txBody>
          <a:bodyPr lIns="45662" tIns="22827" rIns="45662" bIns="22827" anchor="ctr"/>
          <a:lstStyle>
            <a:lvl1pPr>
              <a:defRPr lang="en-US"/>
            </a:lvl1pPr>
          </a:lstStyle>
          <a:p>
            <a:pPr lvl="0"/>
            <a:endParaRPr lang="en-US"/>
          </a:p>
        </p:txBody>
      </p:sp>
    </p:spTree>
    <p:extLst>
      <p:ext uri="{BB962C8B-B14F-4D97-AF65-F5344CB8AC3E}">
        <p14:creationId xmlns:p14="http://schemas.microsoft.com/office/powerpoint/2010/main" val="4290597478"/>
      </p:ext>
    </p:extLst>
  </p:cSld>
  <p:clrMapOvr>
    <a:masterClrMapping/>
  </p:clrMapOvr>
  <p:extLst mod="1">
    <p:ext uri="{DCECCB84-F9BA-43D5-87BE-67443E8EF086}">
      <p15:sldGuideLst xmlns:p15="http://schemas.microsoft.com/office/powerpoint/2012/main" xmlns="">
        <p15:guide id="1" orient="horz" pos="4320">
          <p15:clr>
            <a:srgbClr val="FBAE40"/>
          </p15:clr>
        </p15:guide>
        <p15:guide id="2" pos="7801">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670337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7758" y="260748"/>
            <a:ext cx="8833556" cy="431006"/>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626536" y="1125142"/>
            <a:ext cx="10845801" cy="481845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noChangeArrowheads="1"/>
          </p:cNvSpPr>
          <p:nvPr>
            <p:ph type="sldNum" sz="quarter" idx="10"/>
          </p:nvPr>
        </p:nvSpPr>
        <p:spPr>
          <a:xfrm>
            <a:off x="9412112" y="6248400"/>
            <a:ext cx="2540000" cy="457200"/>
          </a:xfrm>
          <a:prstGeom prst="rect">
            <a:avLst/>
          </a:prstGeom>
        </p:spPr>
        <p:txBody>
          <a:bodyPr/>
          <a:lstStyle>
            <a:lvl1pPr>
              <a:defRPr/>
            </a:lvl1pPr>
          </a:lstStyle>
          <a:p>
            <a:pPr>
              <a:defRPr/>
            </a:pPr>
            <a:fld id="{3388B278-3B60-4740-896A-1BE6AE456C24}" type="slidenum">
              <a:rPr lang="en-GB"/>
              <a:pPr>
                <a:defRPr/>
              </a:pPr>
              <a:t>‹#›</a:t>
            </a:fld>
            <a:endParaRPr lang="en-GB" dirty="0"/>
          </a:p>
        </p:txBody>
      </p:sp>
    </p:spTree>
    <p:extLst>
      <p:ext uri="{BB962C8B-B14F-4D97-AF65-F5344CB8AC3E}">
        <p14:creationId xmlns:p14="http://schemas.microsoft.com/office/powerpoint/2010/main" val="2110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1917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5"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95" y="2057400"/>
            <a:ext cx="3932237" cy="3811588"/>
          </a:xfrm>
        </p:spPr>
        <p:txBody>
          <a:bodyPr/>
          <a:lstStyle>
            <a:lvl1pPr marL="0" indent="0">
              <a:buNone/>
              <a:defRPr sz="1600"/>
            </a:lvl1pPr>
            <a:lvl2pPr marL="456724" indent="0">
              <a:buNone/>
              <a:defRPr sz="1400"/>
            </a:lvl2pPr>
            <a:lvl3pPr marL="913441" indent="0">
              <a:buNone/>
              <a:defRPr sz="1200"/>
            </a:lvl3pPr>
            <a:lvl4pPr marL="1370158" indent="0">
              <a:buNone/>
              <a:defRPr sz="1000"/>
            </a:lvl4pPr>
            <a:lvl5pPr marL="1826882" indent="0">
              <a:buNone/>
              <a:defRPr sz="1000"/>
            </a:lvl5pPr>
            <a:lvl6pPr marL="2283599" indent="0">
              <a:buNone/>
              <a:defRPr sz="1000"/>
            </a:lvl6pPr>
            <a:lvl7pPr marL="2740320" indent="0">
              <a:buNone/>
              <a:defRPr sz="1000"/>
            </a:lvl7pPr>
            <a:lvl8pPr marL="3197040" indent="0">
              <a:buNone/>
              <a:defRPr sz="1000"/>
            </a:lvl8pPr>
            <a:lvl9pPr marL="3653762"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2319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5"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31"/>
            <a:ext cx="6172200" cy="4873625"/>
          </a:xfrm>
        </p:spPr>
        <p:txBody>
          <a:bodyPr anchor="t"/>
          <a:lstStyle>
            <a:lvl1pPr marL="0" indent="0">
              <a:buNone/>
              <a:defRPr sz="3200"/>
            </a:lvl1pPr>
            <a:lvl2pPr marL="456724" indent="0">
              <a:buNone/>
              <a:defRPr sz="2800"/>
            </a:lvl2pPr>
            <a:lvl3pPr marL="913441" indent="0">
              <a:buNone/>
              <a:defRPr sz="2400"/>
            </a:lvl3pPr>
            <a:lvl4pPr marL="1370158" indent="0">
              <a:buNone/>
              <a:defRPr sz="2000"/>
            </a:lvl4pPr>
            <a:lvl5pPr marL="1826882" indent="0">
              <a:buNone/>
              <a:defRPr sz="2000"/>
            </a:lvl5pPr>
            <a:lvl6pPr marL="2283599" indent="0">
              <a:buNone/>
              <a:defRPr sz="2000"/>
            </a:lvl6pPr>
            <a:lvl7pPr marL="2740320" indent="0">
              <a:buNone/>
              <a:defRPr sz="2000"/>
            </a:lvl7pPr>
            <a:lvl8pPr marL="3197040" indent="0">
              <a:buNone/>
              <a:defRPr sz="2000"/>
            </a:lvl8pPr>
            <a:lvl9pPr marL="3653762"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95" y="2057400"/>
            <a:ext cx="3932237" cy="3811588"/>
          </a:xfrm>
        </p:spPr>
        <p:txBody>
          <a:bodyPr/>
          <a:lstStyle>
            <a:lvl1pPr marL="0" indent="0">
              <a:buNone/>
              <a:defRPr sz="1600"/>
            </a:lvl1pPr>
            <a:lvl2pPr marL="456724" indent="0">
              <a:buNone/>
              <a:defRPr sz="1400"/>
            </a:lvl2pPr>
            <a:lvl3pPr marL="913441" indent="0">
              <a:buNone/>
              <a:defRPr sz="1200"/>
            </a:lvl3pPr>
            <a:lvl4pPr marL="1370158" indent="0">
              <a:buNone/>
              <a:defRPr sz="1000"/>
            </a:lvl4pPr>
            <a:lvl5pPr marL="1826882" indent="0">
              <a:buNone/>
              <a:defRPr sz="1000"/>
            </a:lvl5pPr>
            <a:lvl6pPr marL="2283599" indent="0">
              <a:buNone/>
              <a:defRPr sz="1000"/>
            </a:lvl6pPr>
            <a:lvl7pPr marL="2740320" indent="0">
              <a:buNone/>
              <a:defRPr sz="1000"/>
            </a:lvl7pPr>
            <a:lvl8pPr marL="3197040" indent="0">
              <a:buNone/>
              <a:defRPr sz="1000"/>
            </a:lvl8pPr>
            <a:lvl9pPr marL="3653762"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3467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26" Type="http://schemas.openxmlformats.org/officeDocument/2006/relationships/slideLayout" Target="../slideLayouts/slideLayout54.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34" Type="http://schemas.openxmlformats.org/officeDocument/2006/relationships/slideLayout" Target="../slideLayouts/slideLayout62.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5" Type="http://schemas.openxmlformats.org/officeDocument/2006/relationships/slideLayout" Target="../slideLayouts/slideLayout53.xml"/><Relationship Id="rId33" Type="http://schemas.openxmlformats.org/officeDocument/2006/relationships/slideLayout" Target="../slideLayouts/slideLayout61.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29" Type="http://schemas.openxmlformats.org/officeDocument/2006/relationships/slideLayout" Target="../slideLayouts/slideLayout57.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24" Type="http://schemas.openxmlformats.org/officeDocument/2006/relationships/slideLayout" Target="../slideLayouts/slideLayout52.xml"/><Relationship Id="rId32" Type="http://schemas.openxmlformats.org/officeDocument/2006/relationships/slideLayout" Target="../slideLayouts/slideLayout60.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slideLayout" Target="../slideLayouts/slideLayout51.xml"/><Relationship Id="rId28" Type="http://schemas.openxmlformats.org/officeDocument/2006/relationships/slideLayout" Target="../slideLayouts/slideLayout56.xml"/><Relationship Id="rId10" Type="http://schemas.openxmlformats.org/officeDocument/2006/relationships/slideLayout" Target="../slideLayouts/slideLayout38.xml"/><Relationship Id="rId19" Type="http://schemas.openxmlformats.org/officeDocument/2006/relationships/slideLayout" Target="../slideLayouts/slideLayout47.xml"/><Relationship Id="rId31" Type="http://schemas.openxmlformats.org/officeDocument/2006/relationships/slideLayout" Target="../slideLayouts/slideLayout59.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slideLayout" Target="../slideLayouts/slideLayout50.xml"/><Relationship Id="rId27" Type="http://schemas.openxmlformats.org/officeDocument/2006/relationships/slideLayout" Target="../slideLayouts/slideLayout55.xml"/><Relationship Id="rId30" Type="http://schemas.openxmlformats.org/officeDocument/2006/relationships/slideLayout" Target="../slideLayouts/slideLayout58.xml"/><Relationship Id="rId3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342" tIns="45671" rIns="91342" bIns="45671"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342" tIns="45671" rIns="91342" bIns="45671"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7"/>
            <a:ext cx="2743200" cy="365125"/>
          </a:xfrm>
          <a:prstGeom prst="rect">
            <a:avLst/>
          </a:prstGeom>
        </p:spPr>
        <p:txBody>
          <a:bodyPr vert="horz" lIns="91342" tIns="45671" rIns="91342" bIns="45671" rtlCol="0" anchor="ctr"/>
          <a:lstStyle>
            <a:lvl1pPr algn="l">
              <a:defRPr sz="1200">
                <a:solidFill>
                  <a:schemeClr val="tx1">
                    <a:tint val="75000"/>
                  </a:schemeClr>
                </a:solidFill>
              </a:defRPr>
            </a:lvl1pPr>
          </a:lstStyle>
          <a:p>
            <a:fld id="{C764DE79-268F-4C1A-8933-263129D2AF90}" type="datetimeFigureOut">
              <a:rPr lang="en-US" smtClean="0"/>
              <a:t>3/13/2021</a:t>
            </a:fld>
            <a:endParaRPr lang="en-US" dirty="0"/>
          </a:p>
        </p:txBody>
      </p:sp>
      <p:sp>
        <p:nvSpPr>
          <p:cNvPr id="5" name="Footer Placeholder 4"/>
          <p:cNvSpPr>
            <a:spLocks noGrp="1"/>
          </p:cNvSpPr>
          <p:nvPr>
            <p:ph type="ftr" sz="quarter" idx="3"/>
          </p:nvPr>
        </p:nvSpPr>
        <p:spPr>
          <a:xfrm>
            <a:off x="4038600" y="6356357"/>
            <a:ext cx="4114800" cy="365125"/>
          </a:xfrm>
          <a:prstGeom prst="rect">
            <a:avLst/>
          </a:prstGeom>
        </p:spPr>
        <p:txBody>
          <a:bodyPr vert="horz" lIns="91342" tIns="45671" rIns="91342" bIns="45671"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7"/>
            <a:ext cx="2743200" cy="365125"/>
          </a:xfrm>
          <a:prstGeom prst="rect">
            <a:avLst/>
          </a:prstGeom>
        </p:spPr>
        <p:txBody>
          <a:bodyPr vert="horz" lIns="91342" tIns="45671" rIns="91342" bIns="45671"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06040062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662" r:id="rId13"/>
    <p:sldLayoutId id="2147483673" r:id="rId14"/>
    <p:sldLayoutId id="2147483678" r:id="rId15"/>
  </p:sldLayoutIdLst>
  <p:txStyles>
    <p:titleStyle>
      <a:lvl1pPr algn="l" defTabSz="91344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362" indent="-228362" algn="l" defTabSz="91344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079" indent="-228362" algn="l" defTabSz="91344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1799" indent="-228362" algn="l" defTabSz="91344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8520" indent="-228362" algn="l" defTabSz="9134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5243" indent="-228362" algn="l" defTabSz="9134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1961" indent="-228362" algn="l" defTabSz="9134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68680" indent="-228362" algn="l" defTabSz="9134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5402" indent="-228362" algn="l" defTabSz="9134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2119" indent="-228362" algn="l" defTabSz="9134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3441" rtl="0" eaLnBrk="1" latinLnBrk="0" hangingPunct="1">
        <a:defRPr sz="1800" kern="1200">
          <a:solidFill>
            <a:schemeClr val="tx1"/>
          </a:solidFill>
          <a:latin typeface="+mn-lt"/>
          <a:ea typeface="+mn-ea"/>
          <a:cs typeface="+mn-cs"/>
        </a:defRPr>
      </a:lvl1pPr>
      <a:lvl2pPr marL="456724" algn="l" defTabSz="913441" rtl="0" eaLnBrk="1" latinLnBrk="0" hangingPunct="1">
        <a:defRPr sz="1800" kern="1200">
          <a:solidFill>
            <a:schemeClr val="tx1"/>
          </a:solidFill>
          <a:latin typeface="+mn-lt"/>
          <a:ea typeface="+mn-ea"/>
          <a:cs typeface="+mn-cs"/>
        </a:defRPr>
      </a:lvl2pPr>
      <a:lvl3pPr marL="913441" algn="l" defTabSz="913441" rtl="0" eaLnBrk="1" latinLnBrk="0" hangingPunct="1">
        <a:defRPr sz="1800" kern="1200">
          <a:solidFill>
            <a:schemeClr val="tx1"/>
          </a:solidFill>
          <a:latin typeface="+mn-lt"/>
          <a:ea typeface="+mn-ea"/>
          <a:cs typeface="+mn-cs"/>
        </a:defRPr>
      </a:lvl3pPr>
      <a:lvl4pPr marL="1370158" algn="l" defTabSz="913441" rtl="0" eaLnBrk="1" latinLnBrk="0" hangingPunct="1">
        <a:defRPr sz="1800" kern="1200">
          <a:solidFill>
            <a:schemeClr val="tx1"/>
          </a:solidFill>
          <a:latin typeface="+mn-lt"/>
          <a:ea typeface="+mn-ea"/>
          <a:cs typeface="+mn-cs"/>
        </a:defRPr>
      </a:lvl4pPr>
      <a:lvl5pPr marL="1826882" algn="l" defTabSz="913441" rtl="0" eaLnBrk="1" latinLnBrk="0" hangingPunct="1">
        <a:defRPr sz="1800" kern="1200">
          <a:solidFill>
            <a:schemeClr val="tx1"/>
          </a:solidFill>
          <a:latin typeface="+mn-lt"/>
          <a:ea typeface="+mn-ea"/>
          <a:cs typeface="+mn-cs"/>
        </a:defRPr>
      </a:lvl5pPr>
      <a:lvl6pPr marL="2283599" algn="l" defTabSz="913441" rtl="0" eaLnBrk="1" latinLnBrk="0" hangingPunct="1">
        <a:defRPr sz="1800" kern="1200">
          <a:solidFill>
            <a:schemeClr val="tx1"/>
          </a:solidFill>
          <a:latin typeface="+mn-lt"/>
          <a:ea typeface="+mn-ea"/>
          <a:cs typeface="+mn-cs"/>
        </a:defRPr>
      </a:lvl6pPr>
      <a:lvl7pPr marL="2740320" algn="l" defTabSz="913441" rtl="0" eaLnBrk="1" latinLnBrk="0" hangingPunct="1">
        <a:defRPr sz="1800" kern="1200">
          <a:solidFill>
            <a:schemeClr val="tx1"/>
          </a:solidFill>
          <a:latin typeface="+mn-lt"/>
          <a:ea typeface="+mn-ea"/>
          <a:cs typeface="+mn-cs"/>
        </a:defRPr>
      </a:lvl7pPr>
      <a:lvl8pPr marL="3197040" algn="l" defTabSz="913441" rtl="0" eaLnBrk="1" latinLnBrk="0" hangingPunct="1">
        <a:defRPr sz="1800" kern="1200">
          <a:solidFill>
            <a:schemeClr val="tx1"/>
          </a:solidFill>
          <a:latin typeface="+mn-lt"/>
          <a:ea typeface="+mn-ea"/>
          <a:cs typeface="+mn-cs"/>
        </a:defRPr>
      </a:lvl8pPr>
      <a:lvl9pPr marL="3653762" algn="l" defTabSz="91344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3" y="365129"/>
            <a:ext cx="10515600" cy="1325563"/>
          </a:xfrm>
          <a:prstGeom prst="rect">
            <a:avLst/>
          </a:prstGeom>
        </p:spPr>
        <p:txBody>
          <a:bodyPr vert="horz" lIns="91342" tIns="45671" rIns="91342" bIns="45671" rtlCol="0" anchor="ctr">
            <a:normAutofit/>
          </a:bodyPr>
          <a:lstStyle/>
          <a:p>
            <a:r>
              <a:rPr lang="en-US"/>
              <a:t>Click to edit Master title style</a:t>
            </a:r>
          </a:p>
        </p:txBody>
      </p:sp>
      <p:sp>
        <p:nvSpPr>
          <p:cNvPr id="3" name="Text Placeholder 2"/>
          <p:cNvSpPr>
            <a:spLocks noGrp="1"/>
          </p:cNvSpPr>
          <p:nvPr>
            <p:ph type="body" idx="1"/>
          </p:nvPr>
        </p:nvSpPr>
        <p:spPr>
          <a:xfrm>
            <a:off x="838203" y="1825625"/>
            <a:ext cx="10515600" cy="4351338"/>
          </a:xfrm>
          <a:prstGeom prst="rect">
            <a:avLst/>
          </a:prstGeom>
        </p:spPr>
        <p:txBody>
          <a:bodyPr vert="horz" lIns="91342" tIns="45671" rIns="91342" bIns="45671"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3" y="6356362"/>
            <a:ext cx="2743200" cy="365125"/>
          </a:xfrm>
          <a:prstGeom prst="rect">
            <a:avLst/>
          </a:prstGeom>
        </p:spPr>
        <p:txBody>
          <a:bodyPr vert="horz" lIns="91342" tIns="45671" rIns="91342" bIns="45671" rtlCol="0" anchor="ctr"/>
          <a:lstStyle>
            <a:lvl1pPr algn="l">
              <a:defRPr sz="1200">
                <a:solidFill>
                  <a:schemeClr val="tx1">
                    <a:tint val="75000"/>
                  </a:schemeClr>
                </a:solidFill>
              </a:defRPr>
            </a:lvl1pPr>
          </a:lstStyle>
          <a:p>
            <a:fld id="{C1D4BB52-7134-4D3D-94A7-93EBE1876EBE}" type="datetime1">
              <a:rPr lang="en-US" smtClean="0">
                <a:solidFill>
                  <a:prstClr val="black">
                    <a:tint val="75000"/>
                  </a:prstClr>
                </a:solidFill>
                <a:latin typeface="Segoe UI"/>
              </a:rPr>
              <a:pPr/>
              <a:t>3/13/2021</a:t>
            </a:fld>
            <a:endParaRPr lang="en-US">
              <a:solidFill>
                <a:prstClr val="black">
                  <a:tint val="75000"/>
                </a:prstClr>
              </a:solidFill>
              <a:latin typeface="Segoe UI"/>
            </a:endParaRPr>
          </a:p>
        </p:txBody>
      </p:sp>
      <p:sp>
        <p:nvSpPr>
          <p:cNvPr id="5" name="Footer Placeholder 4"/>
          <p:cNvSpPr>
            <a:spLocks noGrp="1"/>
          </p:cNvSpPr>
          <p:nvPr>
            <p:ph type="ftr" sz="quarter" idx="3"/>
          </p:nvPr>
        </p:nvSpPr>
        <p:spPr>
          <a:xfrm>
            <a:off x="4038601" y="6356362"/>
            <a:ext cx="4114800" cy="365125"/>
          </a:xfrm>
          <a:prstGeom prst="rect">
            <a:avLst/>
          </a:prstGeom>
        </p:spPr>
        <p:txBody>
          <a:bodyPr vert="horz" lIns="91342" tIns="45671" rIns="91342" bIns="45671" rtlCol="0" anchor="ctr"/>
          <a:lstStyle>
            <a:lvl1pPr algn="ctr">
              <a:defRPr sz="1200">
                <a:solidFill>
                  <a:schemeClr val="tx1">
                    <a:tint val="75000"/>
                  </a:schemeClr>
                </a:solidFill>
              </a:defRPr>
            </a:lvl1pPr>
          </a:lstStyle>
          <a:p>
            <a:endParaRPr lang="en-US">
              <a:solidFill>
                <a:prstClr val="black">
                  <a:tint val="75000"/>
                </a:prstClr>
              </a:solidFill>
              <a:latin typeface="Segoe UI"/>
            </a:endParaRP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342" tIns="45671" rIns="91342" bIns="45671" rtlCol="0" anchor="ctr"/>
          <a:lstStyle>
            <a:lvl1pPr algn="r">
              <a:defRPr sz="1200">
                <a:solidFill>
                  <a:schemeClr val="tx1">
                    <a:tint val="75000"/>
                  </a:schemeClr>
                </a:solidFill>
              </a:defRPr>
            </a:lvl1pPr>
          </a:lstStyle>
          <a:p>
            <a:fld id="{0BD159D0-FDDA-4ACF-B155-6BF318D512AF}" type="slidenum">
              <a:rPr lang="en-US" smtClean="0">
                <a:solidFill>
                  <a:prstClr val="black">
                    <a:tint val="75000"/>
                  </a:prstClr>
                </a:solidFill>
                <a:latin typeface="Segoe UI"/>
              </a:rPr>
              <a:pPr/>
              <a:t>‹#›</a:t>
            </a:fld>
            <a:endParaRPr lang="en-US">
              <a:solidFill>
                <a:prstClr val="black">
                  <a:tint val="75000"/>
                </a:prstClr>
              </a:solidFill>
              <a:latin typeface="Segoe UI"/>
            </a:endParaRPr>
          </a:p>
        </p:txBody>
      </p:sp>
    </p:spTree>
    <p:extLst>
      <p:ext uri="{BB962C8B-B14F-4D97-AF65-F5344CB8AC3E}">
        <p14:creationId xmlns:p14="http://schemas.microsoft.com/office/powerpoint/2010/main" val="289855800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hf hdr="0" ftr="0"/>
  <p:txStyles>
    <p:titleStyle>
      <a:lvl1pPr algn="l" defTabSz="91188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7974" indent="-227974" algn="l" defTabSz="911888" rtl="0" eaLnBrk="1" latinLnBrk="0" hangingPunct="1">
        <a:lnSpc>
          <a:spcPct val="90000"/>
        </a:lnSpc>
        <a:spcBef>
          <a:spcPts val="999"/>
        </a:spcBef>
        <a:buFont typeface="Arial" panose="020B0604020202020204" pitchFamily="34" charset="0"/>
        <a:buChar char="•"/>
        <a:defRPr sz="2800" kern="1200">
          <a:solidFill>
            <a:schemeClr val="tx1"/>
          </a:solidFill>
          <a:latin typeface="+mn-lt"/>
          <a:ea typeface="+mn-ea"/>
          <a:cs typeface="+mn-cs"/>
        </a:defRPr>
      </a:lvl1pPr>
      <a:lvl2pPr marL="683914" indent="-227974" algn="l" defTabSz="911888" rtl="0" eaLnBrk="1" latinLnBrk="0" hangingPunct="1">
        <a:lnSpc>
          <a:spcPct val="90000"/>
        </a:lnSpc>
        <a:spcBef>
          <a:spcPts val="499"/>
        </a:spcBef>
        <a:buFont typeface="Arial" panose="020B0604020202020204" pitchFamily="34" charset="0"/>
        <a:buChar char="•"/>
        <a:defRPr sz="2400" kern="1200">
          <a:solidFill>
            <a:schemeClr val="tx1"/>
          </a:solidFill>
          <a:latin typeface="+mn-lt"/>
          <a:ea typeface="+mn-ea"/>
          <a:cs typeface="+mn-cs"/>
        </a:defRPr>
      </a:lvl2pPr>
      <a:lvl3pPr marL="1139861" indent="-227974" algn="l" defTabSz="911888" rtl="0" eaLnBrk="1" latinLnBrk="0" hangingPunct="1">
        <a:lnSpc>
          <a:spcPct val="90000"/>
        </a:lnSpc>
        <a:spcBef>
          <a:spcPts val="499"/>
        </a:spcBef>
        <a:buFont typeface="Arial" panose="020B0604020202020204" pitchFamily="34" charset="0"/>
        <a:buChar char="•"/>
        <a:defRPr sz="2000" kern="1200">
          <a:solidFill>
            <a:schemeClr val="tx1"/>
          </a:solidFill>
          <a:latin typeface="+mn-lt"/>
          <a:ea typeface="+mn-ea"/>
          <a:cs typeface="+mn-cs"/>
        </a:defRPr>
      </a:lvl3pPr>
      <a:lvl4pPr marL="1595806" indent="-227974" algn="l" defTabSz="91188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4pPr>
      <a:lvl5pPr marL="2051749" indent="-227974" algn="l" defTabSz="91188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5pPr>
      <a:lvl6pPr marL="2507693" indent="-227974" algn="l" defTabSz="91188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63635" indent="-227974" algn="l" defTabSz="91188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19580" indent="-227974" algn="l" defTabSz="91188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75526" indent="-227974" algn="l" defTabSz="91188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1888" rtl="0" eaLnBrk="1" latinLnBrk="0" hangingPunct="1">
        <a:defRPr sz="1800" kern="1200">
          <a:solidFill>
            <a:schemeClr val="tx1"/>
          </a:solidFill>
          <a:latin typeface="+mn-lt"/>
          <a:ea typeface="+mn-ea"/>
          <a:cs typeface="+mn-cs"/>
        </a:defRPr>
      </a:lvl1pPr>
      <a:lvl2pPr marL="455947" algn="l" defTabSz="911888" rtl="0" eaLnBrk="1" latinLnBrk="0" hangingPunct="1">
        <a:defRPr sz="1800" kern="1200">
          <a:solidFill>
            <a:schemeClr val="tx1"/>
          </a:solidFill>
          <a:latin typeface="+mn-lt"/>
          <a:ea typeface="+mn-ea"/>
          <a:cs typeface="+mn-cs"/>
        </a:defRPr>
      </a:lvl2pPr>
      <a:lvl3pPr marL="911888" algn="l" defTabSz="911888" rtl="0" eaLnBrk="1" latinLnBrk="0" hangingPunct="1">
        <a:defRPr sz="1800" kern="1200">
          <a:solidFill>
            <a:schemeClr val="tx1"/>
          </a:solidFill>
          <a:latin typeface="+mn-lt"/>
          <a:ea typeface="+mn-ea"/>
          <a:cs typeface="+mn-cs"/>
        </a:defRPr>
      </a:lvl3pPr>
      <a:lvl4pPr marL="1367835" algn="l" defTabSz="911888" rtl="0" eaLnBrk="1" latinLnBrk="0" hangingPunct="1">
        <a:defRPr sz="1800" kern="1200">
          <a:solidFill>
            <a:schemeClr val="tx1"/>
          </a:solidFill>
          <a:latin typeface="+mn-lt"/>
          <a:ea typeface="+mn-ea"/>
          <a:cs typeface="+mn-cs"/>
        </a:defRPr>
      </a:lvl4pPr>
      <a:lvl5pPr marL="1823774" algn="l" defTabSz="911888" rtl="0" eaLnBrk="1" latinLnBrk="0" hangingPunct="1">
        <a:defRPr sz="1800" kern="1200">
          <a:solidFill>
            <a:schemeClr val="tx1"/>
          </a:solidFill>
          <a:latin typeface="+mn-lt"/>
          <a:ea typeface="+mn-ea"/>
          <a:cs typeface="+mn-cs"/>
        </a:defRPr>
      </a:lvl5pPr>
      <a:lvl6pPr marL="2279721" algn="l" defTabSz="911888" rtl="0" eaLnBrk="1" latinLnBrk="0" hangingPunct="1">
        <a:defRPr sz="1800" kern="1200">
          <a:solidFill>
            <a:schemeClr val="tx1"/>
          </a:solidFill>
          <a:latin typeface="+mn-lt"/>
          <a:ea typeface="+mn-ea"/>
          <a:cs typeface="+mn-cs"/>
        </a:defRPr>
      </a:lvl6pPr>
      <a:lvl7pPr marL="2735665" algn="l" defTabSz="911888" rtl="0" eaLnBrk="1" latinLnBrk="0" hangingPunct="1">
        <a:defRPr sz="1800" kern="1200">
          <a:solidFill>
            <a:schemeClr val="tx1"/>
          </a:solidFill>
          <a:latin typeface="+mn-lt"/>
          <a:ea typeface="+mn-ea"/>
          <a:cs typeface="+mn-cs"/>
        </a:defRPr>
      </a:lvl7pPr>
      <a:lvl8pPr marL="3191608" algn="l" defTabSz="911888" rtl="0" eaLnBrk="1" latinLnBrk="0" hangingPunct="1">
        <a:defRPr sz="1800" kern="1200">
          <a:solidFill>
            <a:schemeClr val="tx1"/>
          </a:solidFill>
          <a:latin typeface="+mn-lt"/>
          <a:ea typeface="+mn-ea"/>
          <a:cs typeface="+mn-cs"/>
        </a:defRPr>
      </a:lvl8pPr>
      <a:lvl9pPr marL="3647553" algn="l" defTabSz="91188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452922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737" r:id="rId18"/>
    <p:sldLayoutId id="2147483738" r:id="rId19"/>
    <p:sldLayoutId id="2147483739" r:id="rId20"/>
    <p:sldLayoutId id="2147483740" r:id="rId21"/>
    <p:sldLayoutId id="2147483741" r:id="rId22"/>
    <p:sldLayoutId id="2147483742" r:id="rId23"/>
    <p:sldLayoutId id="2147483743" r:id="rId24"/>
    <p:sldLayoutId id="2147483744" r:id="rId25"/>
    <p:sldLayoutId id="2147483745" r:id="rId26"/>
    <p:sldLayoutId id="2147483746" r:id="rId27"/>
    <p:sldLayoutId id="2147483747" r:id="rId28"/>
    <p:sldLayoutId id="2147483748" r:id="rId29"/>
    <p:sldLayoutId id="2147483749" r:id="rId30"/>
    <p:sldLayoutId id="2147483750" r:id="rId31"/>
    <p:sldLayoutId id="2147483751" r:id="rId32"/>
    <p:sldLayoutId id="2147483752" r:id="rId33"/>
    <p:sldLayoutId id="2147483753" r:id="rId34"/>
  </p:sldLayoutIdLst>
  <p:txStyles>
    <p:titleStyle>
      <a:lvl1pPr algn="l" defTabSz="456633"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467" indent="-342467" algn="l" defTabSz="456633"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020" indent="-285392" algn="l" defTabSz="456633"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1572" indent="-228316" algn="l" defTabSz="456633"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598200" indent="-228316" algn="l" defTabSz="456633"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4833" indent="-228316" algn="l" defTabSz="456633"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2867" indent="-228316" algn="l" defTabSz="456633"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68087" indent="-228316" algn="l" defTabSz="456633"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4716" indent="-228316" algn="l" defTabSz="456633"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1343" indent="-228316" algn="l" defTabSz="456633"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6633" rtl="0" eaLnBrk="1" latinLnBrk="0" hangingPunct="1">
        <a:defRPr sz="1800" kern="1200">
          <a:solidFill>
            <a:schemeClr val="tx1"/>
          </a:solidFill>
          <a:latin typeface="+mn-lt"/>
          <a:ea typeface="+mn-ea"/>
          <a:cs typeface="+mn-cs"/>
        </a:defRPr>
      </a:lvl1pPr>
      <a:lvl2pPr marL="456633" algn="l" defTabSz="456633" rtl="0" eaLnBrk="1" latinLnBrk="0" hangingPunct="1">
        <a:defRPr sz="1800" kern="1200">
          <a:solidFill>
            <a:schemeClr val="tx1"/>
          </a:solidFill>
          <a:latin typeface="+mn-lt"/>
          <a:ea typeface="+mn-ea"/>
          <a:cs typeface="+mn-cs"/>
        </a:defRPr>
      </a:lvl2pPr>
      <a:lvl3pPr marL="913258" algn="l" defTabSz="456633" rtl="0" eaLnBrk="1" latinLnBrk="0" hangingPunct="1">
        <a:defRPr sz="1800" kern="1200">
          <a:solidFill>
            <a:schemeClr val="tx1"/>
          </a:solidFill>
          <a:latin typeface="+mn-lt"/>
          <a:ea typeface="+mn-ea"/>
          <a:cs typeface="+mn-cs"/>
        </a:defRPr>
      </a:lvl3pPr>
      <a:lvl4pPr marL="1369884" algn="l" defTabSz="456633" rtl="0" eaLnBrk="1" latinLnBrk="0" hangingPunct="1">
        <a:defRPr sz="1800" kern="1200">
          <a:solidFill>
            <a:schemeClr val="tx1"/>
          </a:solidFill>
          <a:latin typeface="+mn-lt"/>
          <a:ea typeface="+mn-ea"/>
          <a:cs typeface="+mn-cs"/>
        </a:defRPr>
      </a:lvl4pPr>
      <a:lvl5pPr marL="1826516" algn="l" defTabSz="456633" rtl="0" eaLnBrk="1" latinLnBrk="0" hangingPunct="1">
        <a:defRPr sz="1800" kern="1200">
          <a:solidFill>
            <a:schemeClr val="tx1"/>
          </a:solidFill>
          <a:latin typeface="+mn-lt"/>
          <a:ea typeface="+mn-ea"/>
          <a:cs typeface="+mn-cs"/>
        </a:defRPr>
      </a:lvl5pPr>
      <a:lvl6pPr marL="2283142" algn="l" defTabSz="456633" rtl="0" eaLnBrk="1" latinLnBrk="0" hangingPunct="1">
        <a:defRPr sz="1800" kern="1200">
          <a:solidFill>
            <a:schemeClr val="tx1"/>
          </a:solidFill>
          <a:latin typeface="+mn-lt"/>
          <a:ea typeface="+mn-ea"/>
          <a:cs typeface="+mn-cs"/>
        </a:defRPr>
      </a:lvl6pPr>
      <a:lvl7pPr marL="2739773" algn="l" defTabSz="456633" rtl="0" eaLnBrk="1" latinLnBrk="0" hangingPunct="1">
        <a:defRPr sz="1800" kern="1200">
          <a:solidFill>
            <a:schemeClr val="tx1"/>
          </a:solidFill>
          <a:latin typeface="+mn-lt"/>
          <a:ea typeface="+mn-ea"/>
          <a:cs typeface="+mn-cs"/>
        </a:defRPr>
      </a:lvl7pPr>
      <a:lvl8pPr marL="3196401" algn="l" defTabSz="456633" rtl="0" eaLnBrk="1" latinLnBrk="0" hangingPunct="1">
        <a:defRPr sz="1800" kern="1200">
          <a:solidFill>
            <a:schemeClr val="tx1"/>
          </a:solidFill>
          <a:latin typeface="+mn-lt"/>
          <a:ea typeface="+mn-ea"/>
          <a:cs typeface="+mn-cs"/>
        </a:defRPr>
      </a:lvl8pPr>
      <a:lvl9pPr marL="3653032" algn="l" defTabSz="45663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live-file.com/" TargetMode="External"/><Relationship Id="rId2" Type="http://schemas.openxmlformats.org/officeDocument/2006/relationships/hyperlink" Target="https://youexec.com/resources?m=ppt&amp;sr=proproposal" TargetMode="External"/><Relationship Id="rId1" Type="http://schemas.openxmlformats.org/officeDocument/2006/relationships/slideLayout" Target="../slideLayouts/slideLayout2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hyperlink" Target="http://www.live-file.com/" TargetMode="External"/><Relationship Id="rId2" Type="http://schemas.openxmlformats.org/officeDocument/2006/relationships/hyperlink" Target="https://youexec.com/resources?m=ppt&amp;sr=proproposal" TargetMode="External"/><Relationship Id="rId1" Type="http://schemas.openxmlformats.org/officeDocument/2006/relationships/slideLayout" Target="../slideLayouts/slideLayout28.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hyperlink" Target="http://www.live-file.com/" TargetMode="External"/><Relationship Id="rId2" Type="http://schemas.openxmlformats.org/officeDocument/2006/relationships/hyperlink" Target="https://youexec.com/resources?m=ppt&amp;sr=proproposal" TargetMode="External"/><Relationship Id="rId1" Type="http://schemas.openxmlformats.org/officeDocument/2006/relationships/slideLayout" Target="../slideLayouts/slideLayout28.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www.live-file.com/" TargetMode="External"/><Relationship Id="rId2" Type="http://schemas.openxmlformats.org/officeDocument/2006/relationships/hyperlink" Target="https://youexec.com/resources?m=ppt&amp;sr=proproposal" TargetMode="External"/><Relationship Id="rId1" Type="http://schemas.openxmlformats.org/officeDocument/2006/relationships/slideLayout" Target="../slideLayouts/slideLayout28.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hyperlink" Target="https://youexec.com/resources?m=ppt&amp;sr=proproposal" TargetMode="External"/><Relationship Id="rId2" Type="http://schemas.openxmlformats.org/officeDocument/2006/relationships/hyperlink" Target="mailto:rw@live-file.com" TargetMode="Externa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hyperlink" Target="http://www.live-file.co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live-file.com/" TargetMode="External"/><Relationship Id="rId2" Type="http://schemas.openxmlformats.org/officeDocument/2006/relationships/hyperlink" Target="https://youexec.com/resources?m=ppt&amp;sr=proproposal" TargetMode="External"/><Relationship Id="rId1" Type="http://schemas.openxmlformats.org/officeDocument/2006/relationships/slideLayout" Target="../slideLayouts/slideLayout28.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live-file.com/" TargetMode="External"/><Relationship Id="rId2" Type="http://schemas.openxmlformats.org/officeDocument/2006/relationships/hyperlink" Target="https://youexec.com/resources?m=ppt&amp;sr=proproposal" TargetMode="External"/><Relationship Id="rId1" Type="http://schemas.openxmlformats.org/officeDocument/2006/relationships/slideLayout" Target="../slideLayouts/slideLayout28.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onut 18">
            <a:extLst>
              <a:ext uri="{FF2B5EF4-FFF2-40B4-BE49-F238E27FC236}">
                <a16:creationId xmlns="" xmlns:a16="http://schemas.microsoft.com/office/drawing/2014/main" id="{E53A49B8-BB69-0F41-8CDD-7F8FE1BD150F}"/>
              </a:ext>
            </a:extLst>
          </p:cNvPr>
          <p:cNvSpPr/>
          <p:nvPr/>
        </p:nvSpPr>
        <p:spPr>
          <a:xfrm>
            <a:off x="5676775" y="1240729"/>
            <a:ext cx="1175909" cy="1175909"/>
          </a:xfrm>
          <a:prstGeom prst="donut">
            <a:avLst>
              <a:gd name="adj" fmla="val 16481"/>
            </a:avLst>
          </a:prstGeom>
          <a:gradFill flip="none" rotWithShape="1">
            <a:gsLst>
              <a:gs pos="57000">
                <a:srgbClr val="868BFD"/>
              </a:gs>
              <a:gs pos="16000">
                <a:srgbClr val="7A96FD"/>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defRPr/>
            </a:pPr>
            <a:endParaRPr lang="en-US">
              <a:solidFill>
                <a:srgbClr val="000000"/>
              </a:solidFill>
              <a:latin typeface="Calibri" panose="020F0502020204030204"/>
            </a:endParaRPr>
          </a:p>
        </p:txBody>
      </p:sp>
      <p:sp>
        <p:nvSpPr>
          <p:cNvPr id="20" name="Donut 19">
            <a:extLst>
              <a:ext uri="{FF2B5EF4-FFF2-40B4-BE49-F238E27FC236}">
                <a16:creationId xmlns="" xmlns:a16="http://schemas.microsoft.com/office/drawing/2014/main" id="{FA195ADD-E100-4F4A-BAE9-7E7E2EFD98E4}"/>
              </a:ext>
            </a:extLst>
          </p:cNvPr>
          <p:cNvSpPr/>
          <p:nvPr/>
        </p:nvSpPr>
        <p:spPr>
          <a:xfrm rot="20549946">
            <a:off x="5663230" y="3524890"/>
            <a:ext cx="3252865" cy="3252865"/>
          </a:xfrm>
          <a:prstGeom prst="donut">
            <a:avLst>
              <a:gd name="adj" fmla="val 10645"/>
            </a:avLst>
          </a:prstGeom>
          <a:gradFill flip="none" rotWithShape="1">
            <a:gsLst>
              <a:gs pos="92000">
                <a:srgbClr val="00B0F0"/>
              </a:gs>
              <a:gs pos="31000">
                <a:srgbClr val="7B95FD"/>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defRPr/>
            </a:pPr>
            <a:endParaRPr lang="en-US">
              <a:solidFill>
                <a:srgbClr val="000000"/>
              </a:solidFill>
              <a:latin typeface="Calibri" panose="020F0502020204030204"/>
            </a:endParaRPr>
          </a:p>
        </p:txBody>
      </p:sp>
      <p:sp>
        <p:nvSpPr>
          <p:cNvPr id="21" name="Donut 20">
            <a:extLst>
              <a:ext uri="{FF2B5EF4-FFF2-40B4-BE49-F238E27FC236}">
                <a16:creationId xmlns="" xmlns:a16="http://schemas.microsoft.com/office/drawing/2014/main" id="{C30AFC79-1DFC-D648-803A-BB49D6A5CB9A}"/>
              </a:ext>
            </a:extLst>
          </p:cNvPr>
          <p:cNvSpPr/>
          <p:nvPr/>
        </p:nvSpPr>
        <p:spPr>
          <a:xfrm rot="1390445">
            <a:off x="7236061" y="138867"/>
            <a:ext cx="2438490" cy="2443190"/>
          </a:xfrm>
          <a:prstGeom prst="donut">
            <a:avLst>
              <a:gd name="adj" fmla="val 12898"/>
            </a:avLst>
          </a:prstGeom>
          <a:gradFill flip="none" rotWithShape="1">
            <a:gsLst>
              <a:gs pos="81000">
                <a:srgbClr val="7B95FD"/>
              </a:gs>
              <a:gs pos="30000">
                <a:srgbClr val="44ABF8"/>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defRPr/>
            </a:pPr>
            <a:endParaRPr lang="en-US">
              <a:solidFill>
                <a:srgbClr val="000000"/>
              </a:solidFill>
              <a:latin typeface="Calibri" panose="020F0502020204030204"/>
            </a:endParaRPr>
          </a:p>
        </p:txBody>
      </p:sp>
      <p:sp>
        <p:nvSpPr>
          <p:cNvPr id="22" name="Donut 21">
            <a:extLst>
              <a:ext uri="{FF2B5EF4-FFF2-40B4-BE49-F238E27FC236}">
                <a16:creationId xmlns="" xmlns:a16="http://schemas.microsoft.com/office/drawing/2014/main" id="{A213FDF5-A53E-FB47-BF1D-C8C038414CFB}"/>
              </a:ext>
            </a:extLst>
          </p:cNvPr>
          <p:cNvSpPr/>
          <p:nvPr/>
        </p:nvSpPr>
        <p:spPr>
          <a:xfrm rot="19507613">
            <a:off x="8242337" y="1790467"/>
            <a:ext cx="3687382" cy="3687382"/>
          </a:xfrm>
          <a:prstGeom prst="donut">
            <a:avLst>
              <a:gd name="adj" fmla="val 9684"/>
            </a:avLst>
          </a:prstGeom>
          <a:gradFill flip="none" rotWithShape="1">
            <a:gsLst>
              <a:gs pos="78000">
                <a:srgbClr val="7798FD"/>
              </a:gs>
              <a:gs pos="46000">
                <a:srgbClr val="38ACF6"/>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defRPr/>
            </a:pPr>
            <a:endParaRPr lang="en-US">
              <a:solidFill>
                <a:srgbClr val="000000"/>
              </a:solidFill>
              <a:latin typeface="Calibri" panose="020F0502020204030204"/>
            </a:endParaRPr>
          </a:p>
        </p:txBody>
      </p:sp>
      <p:grpSp>
        <p:nvGrpSpPr>
          <p:cNvPr id="23" name="Group 22">
            <a:extLst>
              <a:ext uri="{FF2B5EF4-FFF2-40B4-BE49-F238E27FC236}">
                <a16:creationId xmlns="" xmlns:a16="http://schemas.microsoft.com/office/drawing/2014/main" id="{8AF31008-B806-164D-9B6D-97F54E48E3F0}"/>
              </a:ext>
            </a:extLst>
          </p:cNvPr>
          <p:cNvGrpSpPr/>
          <p:nvPr/>
        </p:nvGrpSpPr>
        <p:grpSpPr>
          <a:xfrm rot="10595907">
            <a:off x="9413935" y="602283"/>
            <a:ext cx="1434562" cy="1434562"/>
            <a:chOff x="9388676" y="565436"/>
            <a:chExt cx="1372252" cy="1372252"/>
          </a:xfrm>
        </p:grpSpPr>
        <p:sp>
          <p:nvSpPr>
            <p:cNvPr id="24" name="Donut 23">
              <a:extLst>
                <a:ext uri="{FF2B5EF4-FFF2-40B4-BE49-F238E27FC236}">
                  <a16:creationId xmlns="" xmlns:a16="http://schemas.microsoft.com/office/drawing/2014/main" id="{F2B89892-8B94-8042-A600-1189C13D8038}"/>
                </a:ext>
              </a:extLst>
            </p:cNvPr>
            <p:cNvSpPr/>
            <p:nvPr/>
          </p:nvSpPr>
          <p:spPr>
            <a:xfrm>
              <a:off x="9388676" y="565436"/>
              <a:ext cx="1372252" cy="1372252"/>
            </a:xfrm>
            <a:prstGeom prst="donut">
              <a:avLst>
                <a:gd name="adj" fmla="val 15355"/>
              </a:avLst>
            </a:prstGeom>
            <a:gradFill flip="none" rotWithShape="1">
              <a:gsLst>
                <a:gs pos="28000">
                  <a:srgbClr val="7B95FD"/>
                </a:gs>
                <a:gs pos="65000">
                  <a:srgbClr val="2BADF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000000"/>
                </a:solidFill>
                <a:latin typeface="Calibri" panose="020F0502020204030204"/>
              </a:endParaRPr>
            </a:p>
          </p:txBody>
        </p:sp>
        <p:sp>
          <p:nvSpPr>
            <p:cNvPr id="25" name="Oval 24">
              <a:extLst>
                <a:ext uri="{FF2B5EF4-FFF2-40B4-BE49-F238E27FC236}">
                  <a16:creationId xmlns="" xmlns:a16="http://schemas.microsoft.com/office/drawing/2014/main" id="{BD2204A6-9B83-B545-BEA7-5AB7BD2473B9}"/>
                </a:ext>
              </a:extLst>
            </p:cNvPr>
            <p:cNvSpPr/>
            <p:nvPr/>
          </p:nvSpPr>
          <p:spPr>
            <a:xfrm>
              <a:off x="9598154" y="761446"/>
              <a:ext cx="970671" cy="9706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000000"/>
                </a:solidFill>
                <a:latin typeface="Calibri" panose="020F0502020204030204"/>
              </a:endParaRPr>
            </a:p>
          </p:txBody>
        </p:sp>
      </p:grpSp>
      <p:grpSp>
        <p:nvGrpSpPr>
          <p:cNvPr id="26" name="Group 25">
            <a:extLst>
              <a:ext uri="{FF2B5EF4-FFF2-40B4-BE49-F238E27FC236}">
                <a16:creationId xmlns="" xmlns:a16="http://schemas.microsoft.com/office/drawing/2014/main" id="{47F594E7-9A64-654C-9FD1-A27BC1B1049C}"/>
              </a:ext>
            </a:extLst>
          </p:cNvPr>
          <p:cNvGrpSpPr/>
          <p:nvPr/>
        </p:nvGrpSpPr>
        <p:grpSpPr>
          <a:xfrm rot="19714718">
            <a:off x="6902677" y="2156525"/>
            <a:ext cx="1756978" cy="1756978"/>
            <a:chOff x="6902677" y="2156525"/>
            <a:chExt cx="1756978" cy="1756978"/>
          </a:xfrm>
        </p:grpSpPr>
        <p:sp>
          <p:nvSpPr>
            <p:cNvPr id="27" name="Donut 26">
              <a:extLst>
                <a:ext uri="{FF2B5EF4-FFF2-40B4-BE49-F238E27FC236}">
                  <a16:creationId xmlns="" xmlns:a16="http://schemas.microsoft.com/office/drawing/2014/main" id="{F0A0591C-02F3-0547-9F76-D092CA3A27DB}"/>
                </a:ext>
              </a:extLst>
            </p:cNvPr>
            <p:cNvSpPr/>
            <p:nvPr/>
          </p:nvSpPr>
          <p:spPr>
            <a:xfrm rot="3894547">
              <a:off x="6902677" y="2156525"/>
              <a:ext cx="1756978" cy="1756978"/>
            </a:xfrm>
            <a:prstGeom prst="donut">
              <a:avLst>
                <a:gd name="adj" fmla="val 16481"/>
              </a:avLst>
            </a:prstGeom>
            <a:gradFill flip="none" rotWithShape="1">
              <a:gsLst>
                <a:gs pos="52000">
                  <a:srgbClr val="8290FE"/>
                </a:gs>
                <a:gs pos="16000">
                  <a:srgbClr val="6D9EFB"/>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0000"/>
                </a:solidFill>
                <a:latin typeface="Calibri" panose="020F0502020204030204"/>
              </a:endParaRPr>
            </a:p>
          </p:txBody>
        </p:sp>
        <p:sp>
          <p:nvSpPr>
            <p:cNvPr id="38" name="Oval 37">
              <a:extLst>
                <a:ext uri="{FF2B5EF4-FFF2-40B4-BE49-F238E27FC236}">
                  <a16:creationId xmlns="" xmlns:a16="http://schemas.microsoft.com/office/drawing/2014/main" id="{831937D7-BF14-8641-B1E4-3A5EB5980B4D}"/>
                </a:ext>
              </a:extLst>
            </p:cNvPr>
            <p:cNvSpPr/>
            <p:nvPr/>
          </p:nvSpPr>
          <p:spPr>
            <a:xfrm>
              <a:off x="7190966" y="2444814"/>
              <a:ext cx="1180399" cy="118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000000"/>
                </a:solidFill>
                <a:latin typeface="Calibri" panose="020F0502020204030204"/>
              </a:endParaRPr>
            </a:p>
          </p:txBody>
        </p:sp>
      </p:grpSp>
      <p:sp>
        <p:nvSpPr>
          <p:cNvPr id="29" name="TextBox 28">
            <a:extLst>
              <a:ext uri="{FF2B5EF4-FFF2-40B4-BE49-F238E27FC236}">
                <a16:creationId xmlns="" xmlns:a16="http://schemas.microsoft.com/office/drawing/2014/main" id="{BAA2F7DC-77FA-0345-A284-975495DA8681}"/>
              </a:ext>
            </a:extLst>
          </p:cNvPr>
          <p:cNvSpPr txBox="1"/>
          <p:nvPr/>
        </p:nvSpPr>
        <p:spPr>
          <a:xfrm>
            <a:off x="904135" y="1091112"/>
            <a:ext cx="3480120" cy="1107996"/>
          </a:xfrm>
          <a:prstGeom prst="rect">
            <a:avLst/>
          </a:prstGeom>
          <a:noFill/>
        </p:spPr>
        <p:txBody>
          <a:bodyPr wrap="square" lIns="0" tIns="0" rIns="0" bIns="0" rtlCol="0">
            <a:spAutoFit/>
          </a:bodyPr>
          <a:lstStyle/>
          <a:p>
            <a:pPr algn="l"/>
            <a:r>
              <a:rPr lang="en-US" sz="2400" b="1" dirty="0" smtClean="0">
                <a:solidFill>
                  <a:srgbClr val="000000"/>
                </a:solidFill>
                <a:latin typeface="Century Gothic" panose="020B0502020202020204" pitchFamily="34" charset="0"/>
              </a:rPr>
              <a:t>Live File 2021</a:t>
            </a:r>
          </a:p>
          <a:p>
            <a:pPr algn="l"/>
            <a:endParaRPr lang="en-US" sz="2400" b="1" dirty="0" smtClean="0">
              <a:solidFill>
                <a:srgbClr val="000000"/>
              </a:solidFill>
              <a:latin typeface="Century Gothic" panose="020B0502020202020204" pitchFamily="34" charset="0"/>
            </a:endParaRPr>
          </a:p>
          <a:p>
            <a:pPr algn="l"/>
            <a:r>
              <a:rPr lang="en-US" sz="2400" b="1" dirty="0" smtClean="0">
                <a:solidFill>
                  <a:srgbClr val="000000"/>
                </a:solidFill>
                <a:latin typeface="Century Gothic" panose="020B0502020202020204" pitchFamily="34" charset="0"/>
              </a:rPr>
              <a:t>Time for Change</a:t>
            </a:r>
            <a:endParaRPr lang="en-US" sz="2400" b="1" dirty="0">
              <a:solidFill>
                <a:srgbClr val="000000"/>
              </a:solidFill>
              <a:latin typeface="Century Gothic" panose="020B0502020202020204" pitchFamily="34" charset="0"/>
            </a:endParaRPr>
          </a:p>
        </p:txBody>
      </p:sp>
      <p:sp>
        <p:nvSpPr>
          <p:cNvPr id="30" name="TextBox 29">
            <a:extLst>
              <a:ext uri="{FF2B5EF4-FFF2-40B4-BE49-F238E27FC236}">
                <a16:creationId xmlns="" xmlns:a16="http://schemas.microsoft.com/office/drawing/2014/main" id="{FAB3F5D8-8442-3445-A096-298A4A2C6B8F}"/>
              </a:ext>
            </a:extLst>
          </p:cNvPr>
          <p:cNvSpPr txBox="1"/>
          <p:nvPr/>
        </p:nvSpPr>
        <p:spPr>
          <a:xfrm>
            <a:off x="904134" y="2634184"/>
            <a:ext cx="4605711" cy="1846659"/>
          </a:xfrm>
          <a:prstGeom prst="rect">
            <a:avLst/>
          </a:prstGeom>
          <a:noFill/>
        </p:spPr>
        <p:txBody>
          <a:bodyPr wrap="square" lIns="0" tIns="0" rIns="0" bIns="0" rtlCol="0" anchor="t">
            <a:spAutoFit/>
          </a:bodyPr>
          <a:lstStyle/>
          <a:p>
            <a:pPr>
              <a:lnSpc>
                <a:spcPts val="1840"/>
              </a:lnSpc>
              <a:defRPr/>
            </a:pPr>
            <a:r>
              <a:rPr lang="en-IN" sz="1100" spc="20" dirty="0" smtClean="0">
                <a:solidFill>
                  <a:srgbClr val="000000"/>
                </a:solidFill>
                <a:latin typeface="Century Gothic" panose="020B0502020202020204" pitchFamily="34" charset="0"/>
              </a:rPr>
              <a:t>Live File. A candidate driven marketing service. A helping hand. </a:t>
            </a:r>
          </a:p>
          <a:p>
            <a:pPr>
              <a:lnSpc>
                <a:spcPts val="1840"/>
              </a:lnSpc>
              <a:defRPr/>
            </a:pPr>
            <a:endParaRPr lang="en-IN" sz="1100" spc="20" dirty="0" smtClean="0">
              <a:solidFill>
                <a:srgbClr val="000000"/>
              </a:solidFill>
              <a:latin typeface="Century Gothic" panose="020B0502020202020204" pitchFamily="34" charset="0"/>
            </a:endParaRPr>
          </a:p>
          <a:p>
            <a:pPr>
              <a:lnSpc>
                <a:spcPts val="1840"/>
              </a:lnSpc>
              <a:defRPr/>
            </a:pPr>
            <a:r>
              <a:rPr lang="en-IN" sz="1100" spc="20" dirty="0" smtClean="0">
                <a:solidFill>
                  <a:srgbClr val="000000"/>
                </a:solidFill>
                <a:latin typeface="Century Gothic" panose="020B0502020202020204" pitchFamily="34" charset="0"/>
              </a:rPr>
              <a:t>Live File is a career progression marketing service.</a:t>
            </a:r>
          </a:p>
          <a:p>
            <a:pPr>
              <a:lnSpc>
                <a:spcPts val="1840"/>
              </a:lnSpc>
              <a:defRPr/>
            </a:pPr>
            <a:endParaRPr lang="en-IN" sz="1100" spc="20" dirty="0">
              <a:solidFill>
                <a:srgbClr val="000000"/>
              </a:solidFill>
              <a:latin typeface="Century Gothic" panose="020B0502020202020204" pitchFamily="34" charset="0"/>
            </a:endParaRPr>
          </a:p>
          <a:p>
            <a:pPr>
              <a:lnSpc>
                <a:spcPts val="1840"/>
              </a:lnSpc>
              <a:defRPr/>
            </a:pPr>
            <a:r>
              <a:rPr lang="en-IN" sz="1100" spc="20" dirty="0" smtClean="0">
                <a:solidFill>
                  <a:srgbClr val="000000"/>
                </a:solidFill>
                <a:latin typeface="Century Gothic" panose="020B0502020202020204" pitchFamily="34" charset="0"/>
              </a:rPr>
              <a:t>Our website is secure &amp; we are a Tier 1 Data registered company.</a:t>
            </a:r>
          </a:p>
          <a:p>
            <a:pPr>
              <a:lnSpc>
                <a:spcPts val="1840"/>
              </a:lnSpc>
              <a:defRPr/>
            </a:pPr>
            <a:endParaRPr lang="en-IN" sz="1100" spc="20" dirty="0">
              <a:solidFill>
                <a:srgbClr val="000000"/>
              </a:solidFill>
              <a:latin typeface="Century Gothic" panose="020B0502020202020204" pitchFamily="34" charset="0"/>
            </a:endParaRPr>
          </a:p>
          <a:p>
            <a:pPr>
              <a:lnSpc>
                <a:spcPts val="1840"/>
              </a:lnSpc>
              <a:defRPr/>
            </a:pPr>
            <a:r>
              <a:rPr lang="en-IN" sz="1100" spc="20" dirty="0" smtClean="0">
                <a:solidFill>
                  <a:srgbClr val="000000"/>
                </a:solidFill>
                <a:latin typeface="Century Gothic" panose="020B0502020202020204" pitchFamily="34" charset="0"/>
              </a:rPr>
              <a:t>If you are having a compass moment Live File can probably help.</a:t>
            </a:r>
            <a:endParaRPr lang="en-IN" sz="1100" spc="20" dirty="0">
              <a:solidFill>
                <a:srgbClr val="000000"/>
              </a:solidFill>
              <a:latin typeface="Century Gothic" panose="020B0502020202020204" pitchFamily="34" charset="0"/>
            </a:endParaRPr>
          </a:p>
          <a:p>
            <a:pPr>
              <a:lnSpc>
                <a:spcPts val="1840"/>
              </a:lnSpc>
              <a:defRPr/>
            </a:pPr>
            <a:endParaRPr lang="en-IN" sz="1100" spc="20" dirty="0" smtClean="0">
              <a:solidFill>
                <a:srgbClr val="000000"/>
              </a:solidFill>
              <a:latin typeface="Century Gothic" panose="020B0502020202020204" pitchFamily="34" charset="0"/>
            </a:endParaRPr>
          </a:p>
        </p:txBody>
      </p:sp>
      <p:grpSp>
        <p:nvGrpSpPr>
          <p:cNvPr id="34" name="Group 33">
            <a:extLst>
              <a:ext uri="{FF2B5EF4-FFF2-40B4-BE49-F238E27FC236}">
                <a16:creationId xmlns="" xmlns:a16="http://schemas.microsoft.com/office/drawing/2014/main" id="{94E6957E-D4EC-1F40-983D-45DFF8D4E5B7}"/>
              </a:ext>
            </a:extLst>
          </p:cNvPr>
          <p:cNvGrpSpPr/>
          <p:nvPr/>
        </p:nvGrpSpPr>
        <p:grpSpPr>
          <a:xfrm>
            <a:off x="6080962" y="4894325"/>
            <a:ext cx="2417385" cy="519957"/>
            <a:chOff x="9101514" y="3293777"/>
            <a:chExt cx="2417385" cy="519957"/>
          </a:xfrm>
        </p:grpSpPr>
        <p:sp>
          <p:nvSpPr>
            <p:cNvPr id="35" name="Inhaltsplatzhalter 4">
              <a:extLst>
                <a:ext uri="{FF2B5EF4-FFF2-40B4-BE49-F238E27FC236}">
                  <a16:creationId xmlns="" xmlns:a16="http://schemas.microsoft.com/office/drawing/2014/main" id="{E405412A-C119-9A45-8305-24E37E741334}"/>
                </a:ext>
              </a:extLst>
            </p:cNvPr>
            <p:cNvSpPr txBox="1">
              <a:spLocks/>
            </p:cNvSpPr>
            <p:nvPr/>
          </p:nvSpPr>
          <p:spPr>
            <a:xfrm>
              <a:off x="9101514" y="3509035"/>
              <a:ext cx="2387311" cy="3046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buNone/>
              </a:pPr>
              <a:r>
                <a:rPr lang="en-US" sz="1800" b="1" dirty="0" smtClean="0">
                  <a:solidFill>
                    <a:srgbClr val="000000"/>
                  </a:solidFill>
                  <a:latin typeface="Century Gothic" panose="020B0502020202020204" pitchFamily="34" charset="0"/>
                </a:rPr>
                <a:t>new direction</a:t>
              </a:r>
              <a:endParaRPr lang="en-US" sz="1800" b="1" dirty="0">
                <a:solidFill>
                  <a:srgbClr val="000000"/>
                </a:solidFill>
                <a:latin typeface="Century Gothic" panose="020B0502020202020204" pitchFamily="34" charset="0"/>
              </a:endParaRPr>
            </a:p>
          </p:txBody>
        </p:sp>
        <p:sp>
          <p:nvSpPr>
            <p:cNvPr id="36" name="Inhaltsplatzhalter 4">
              <a:extLst>
                <a:ext uri="{FF2B5EF4-FFF2-40B4-BE49-F238E27FC236}">
                  <a16:creationId xmlns="" xmlns:a16="http://schemas.microsoft.com/office/drawing/2014/main" id="{0043BE99-2501-5248-9191-2E04C5B49159}"/>
                </a:ext>
              </a:extLst>
            </p:cNvPr>
            <p:cNvSpPr txBox="1">
              <a:spLocks/>
            </p:cNvSpPr>
            <p:nvPr/>
          </p:nvSpPr>
          <p:spPr>
            <a:xfrm>
              <a:off x="9131588" y="3293777"/>
              <a:ext cx="2387311" cy="16927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buNone/>
              </a:pPr>
              <a:r>
                <a:rPr lang="en-US" sz="1000" dirty="0" smtClean="0">
                  <a:solidFill>
                    <a:srgbClr val="9966FF"/>
                  </a:solidFill>
                  <a:latin typeface="Century Gothic" panose="020B0502020202020204" pitchFamily="34" charset="0"/>
                </a:rPr>
                <a:t>Compass Moment</a:t>
              </a:r>
              <a:endParaRPr lang="en-US" sz="1000" dirty="0">
                <a:solidFill>
                  <a:srgbClr val="9966FF"/>
                </a:solidFill>
                <a:latin typeface="Century Gothic" panose="020B0502020202020204" pitchFamily="34" charset="0"/>
              </a:endParaRPr>
            </a:p>
          </p:txBody>
        </p:sp>
      </p:grpSp>
      <p:sp>
        <p:nvSpPr>
          <p:cNvPr id="37" name="Google Shape;164;p22">
            <a:extLst>
              <a:ext uri="{FF2B5EF4-FFF2-40B4-BE49-F238E27FC236}">
                <a16:creationId xmlns="" xmlns:a16="http://schemas.microsoft.com/office/drawing/2014/main" id="{340226F2-9864-EC4A-9FAB-213E68B044C8}"/>
              </a:ext>
            </a:extLst>
          </p:cNvPr>
          <p:cNvSpPr/>
          <p:nvPr/>
        </p:nvSpPr>
        <p:spPr>
          <a:xfrm>
            <a:off x="904135" y="2322048"/>
            <a:ext cx="591344" cy="210252"/>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3" name="Oval 2">
            <a:extLst>
              <a:ext uri="{FF2B5EF4-FFF2-40B4-BE49-F238E27FC236}">
                <a16:creationId xmlns="" xmlns:a16="http://schemas.microsoft.com/office/drawing/2014/main" id="{7C910E6F-05D8-D74C-A9E8-08E7D3E4D187}"/>
              </a:ext>
            </a:extLst>
          </p:cNvPr>
          <p:cNvSpPr/>
          <p:nvPr/>
        </p:nvSpPr>
        <p:spPr>
          <a:xfrm>
            <a:off x="8440297" y="2427174"/>
            <a:ext cx="223809" cy="235125"/>
          </a:xfrm>
          <a:prstGeom prst="ellipse">
            <a:avLst/>
          </a:prstGeom>
          <a:solidFill>
            <a:srgbClr val="6D9DFB"/>
          </a:soli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endParaRPr lang="en-US"/>
          </a:p>
        </p:txBody>
      </p:sp>
      <p:sp>
        <p:nvSpPr>
          <p:cNvPr id="39" name="Oval 38">
            <a:extLst>
              <a:ext uri="{FF2B5EF4-FFF2-40B4-BE49-F238E27FC236}">
                <a16:creationId xmlns="" xmlns:a16="http://schemas.microsoft.com/office/drawing/2014/main" id="{33394BDB-3881-8C4D-9919-E4E82884F7A5}"/>
              </a:ext>
            </a:extLst>
          </p:cNvPr>
          <p:cNvSpPr/>
          <p:nvPr/>
        </p:nvSpPr>
        <p:spPr>
          <a:xfrm>
            <a:off x="8095171" y="3696684"/>
            <a:ext cx="223809" cy="235125"/>
          </a:xfrm>
          <a:prstGeom prst="ellipse">
            <a:avLst/>
          </a:prstGeom>
          <a:solidFill>
            <a:srgbClr val="7B95FE"/>
          </a:soli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endParaRPr lang="en-US"/>
          </a:p>
        </p:txBody>
      </p:sp>
      <p:sp>
        <p:nvSpPr>
          <p:cNvPr id="40" name="Oval 39">
            <a:extLst>
              <a:ext uri="{FF2B5EF4-FFF2-40B4-BE49-F238E27FC236}">
                <a16:creationId xmlns="" xmlns:a16="http://schemas.microsoft.com/office/drawing/2014/main" id="{D298D1DB-76C2-7C4A-9EFB-25F2FBD211B1}"/>
              </a:ext>
            </a:extLst>
          </p:cNvPr>
          <p:cNvSpPr/>
          <p:nvPr/>
        </p:nvSpPr>
        <p:spPr>
          <a:xfrm>
            <a:off x="9473957" y="1711121"/>
            <a:ext cx="223809" cy="235125"/>
          </a:xfrm>
          <a:prstGeom prst="ellipse">
            <a:avLst/>
          </a:prstGeom>
          <a:solidFill>
            <a:srgbClr val="2BADF5"/>
          </a:soli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endParaRPr lang="en-US"/>
          </a:p>
        </p:txBody>
      </p:sp>
      <p:grpSp>
        <p:nvGrpSpPr>
          <p:cNvPr id="41" name="Group 40">
            <a:extLst>
              <a:ext uri="{FF2B5EF4-FFF2-40B4-BE49-F238E27FC236}">
                <a16:creationId xmlns="" xmlns:a16="http://schemas.microsoft.com/office/drawing/2014/main" id="{B40FBB9D-FFB0-6C4D-A036-F0183E0E3226}"/>
              </a:ext>
            </a:extLst>
          </p:cNvPr>
          <p:cNvGrpSpPr/>
          <p:nvPr/>
        </p:nvGrpSpPr>
        <p:grpSpPr>
          <a:xfrm>
            <a:off x="8922523" y="3386634"/>
            <a:ext cx="2417385" cy="500081"/>
            <a:chOff x="9101514" y="3300733"/>
            <a:chExt cx="2417385" cy="500081"/>
          </a:xfrm>
        </p:grpSpPr>
        <p:sp>
          <p:nvSpPr>
            <p:cNvPr id="42" name="Inhaltsplatzhalter 4">
              <a:extLst>
                <a:ext uri="{FF2B5EF4-FFF2-40B4-BE49-F238E27FC236}">
                  <a16:creationId xmlns="" xmlns:a16="http://schemas.microsoft.com/office/drawing/2014/main" id="{2608B4BD-5272-EB42-93C0-E323B4BE00FD}"/>
                </a:ext>
              </a:extLst>
            </p:cNvPr>
            <p:cNvSpPr txBox="1">
              <a:spLocks/>
            </p:cNvSpPr>
            <p:nvPr/>
          </p:nvSpPr>
          <p:spPr>
            <a:xfrm>
              <a:off x="9101514" y="3521955"/>
              <a:ext cx="2387311" cy="27885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buNone/>
              </a:pPr>
              <a:r>
                <a:rPr lang="en-US" sz="1800" b="1" dirty="0" smtClean="0">
                  <a:solidFill>
                    <a:srgbClr val="000000"/>
                  </a:solidFill>
                  <a:latin typeface="Century Gothic" panose="020B0502020202020204" pitchFamily="34" charset="0"/>
                </a:rPr>
                <a:t>new opportunities</a:t>
              </a:r>
              <a:endParaRPr lang="en-US" sz="1800" b="1" dirty="0">
                <a:solidFill>
                  <a:srgbClr val="000000"/>
                </a:solidFill>
                <a:latin typeface="Century Gothic" panose="020B0502020202020204" pitchFamily="34" charset="0"/>
              </a:endParaRPr>
            </a:p>
          </p:txBody>
        </p:sp>
        <p:sp>
          <p:nvSpPr>
            <p:cNvPr id="43" name="Inhaltsplatzhalter 4">
              <a:extLst>
                <a:ext uri="{FF2B5EF4-FFF2-40B4-BE49-F238E27FC236}">
                  <a16:creationId xmlns="" xmlns:a16="http://schemas.microsoft.com/office/drawing/2014/main" id="{776AFD2B-7C1B-A24A-ABE1-A2446CB96C16}"/>
                </a:ext>
              </a:extLst>
            </p:cNvPr>
            <p:cNvSpPr txBox="1">
              <a:spLocks/>
            </p:cNvSpPr>
            <p:nvPr/>
          </p:nvSpPr>
          <p:spPr>
            <a:xfrm>
              <a:off x="9131588" y="3300733"/>
              <a:ext cx="2387311" cy="155364"/>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buNone/>
              </a:pPr>
              <a:r>
                <a:rPr lang="en-US" sz="1000" dirty="0" smtClean="0">
                  <a:solidFill>
                    <a:srgbClr val="916CFE"/>
                  </a:solidFill>
                  <a:latin typeface="Century Gothic" panose="020B0502020202020204" pitchFamily="34" charset="0"/>
                </a:rPr>
                <a:t>Hybrid</a:t>
              </a:r>
              <a:r>
                <a:rPr lang="en-US" sz="1000" dirty="0" smtClean="0">
                  <a:solidFill>
                    <a:srgbClr val="38ACF6"/>
                  </a:solidFill>
                  <a:latin typeface="Century Gothic" panose="020B0502020202020204" pitchFamily="34" charset="0"/>
                </a:rPr>
                <a:t> </a:t>
              </a:r>
              <a:r>
                <a:rPr lang="en-US" sz="1000" dirty="0" smtClean="0">
                  <a:solidFill>
                    <a:srgbClr val="916CFE"/>
                  </a:solidFill>
                  <a:latin typeface="Century Gothic" panose="020B0502020202020204" pitchFamily="34" charset="0"/>
                </a:rPr>
                <a:t>CV</a:t>
              </a:r>
              <a:endParaRPr lang="en-US" sz="1000" dirty="0">
                <a:solidFill>
                  <a:srgbClr val="916CFE"/>
                </a:solidFill>
                <a:latin typeface="Century Gothic" panose="020B0502020202020204" pitchFamily="34" charset="0"/>
              </a:endParaRPr>
            </a:p>
          </p:txBody>
        </p:sp>
      </p:grpSp>
      <p:grpSp>
        <p:nvGrpSpPr>
          <p:cNvPr id="44" name="Group 43">
            <a:extLst>
              <a:ext uri="{FF2B5EF4-FFF2-40B4-BE49-F238E27FC236}">
                <a16:creationId xmlns="" xmlns:a16="http://schemas.microsoft.com/office/drawing/2014/main" id="{D93009CE-B988-674A-A9E3-D3C4E1FCC420}"/>
              </a:ext>
            </a:extLst>
          </p:cNvPr>
          <p:cNvGrpSpPr/>
          <p:nvPr/>
        </p:nvGrpSpPr>
        <p:grpSpPr>
          <a:xfrm>
            <a:off x="7259279" y="1102610"/>
            <a:ext cx="2389419" cy="434156"/>
            <a:chOff x="9065855" y="3300733"/>
            <a:chExt cx="2389419" cy="434156"/>
          </a:xfrm>
        </p:grpSpPr>
        <p:sp>
          <p:nvSpPr>
            <p:cNvPr id="45" name="Inhaltsplatzhalter 4">
              <a:extLst>
                <a:ext uri="{FF2B5EF4-FFF2-40B4-BE49-F238E27FC236}">
                  <a16:creationId xmlns="" xmlns:a16="http://schemas.microsoft.com/office/drawing/2014/main" id="{A26D2BBB-86CA-AC43-A212-E411138E2595}"/>
                </a:ext>
              </a:extLst>
            </p:cNvPr>
            <p:cNvSpPr txBox="1">
              <a:spLocks/>
            </p:cNvSpPr>
            <p:nvPr/>
          </p:nvSpPr>
          <p:spPr>
            <a:xfrm>
              <a:off x="9065855" y="3507198"/>
              <a:ext cx="2387311" cy="227691"/>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buNone/>
              </a:pPr>
              <a:r>
                <a:rPr lang="en-US" sz="1470" b="1" dirty="0" smtClean="0">
                  <a:solidFill>
                    <a:srgbClr val="000000"/>
                  </a:solidFill>
                  <a:latin typeface="Century Gothic" panose="020B0502020202020204" pitchFamily="34" charset="0"/>
                </a:rPr>
                <a:t>job hunting </a:t>
              </a:r>
              <a:endParaRPr lang="en-US" sz="1470" b="1" dirty="0">
                <a:solidFill>
                  <a:srgbClr val="000000"/>
                </a:solidFill>
                <a:latin typeface="Century Gothic" panose="020B0502020202020204" pitchFamily="34" charset="0"/>
              </a:endParaRPr>
            </a:p>
          </p:txBody>
        </p:sp>
        <p:sp>
          <p:nvSpPr>
            <p:cNvPr id="46" name="Inhaltsplatzhalter 4">
              <a:extLst>
                <a:ext uri="{FF2B5EF4-FFF2-40B4-BE49-F238E27FC236}">
                  <a16:creationId xmlns="" xmlns:a16="http://schemas.microsoft.com/office/drawing/2014/main" id="{6EF7972B-D528-AA4D-862A-FC7133E71E3D}"/>
                </a:ext>
              </a:extLst>
            </p:cNvPr>
            <p:cNvSpPr txBox="1">
              <a:spLocks/>
            </p:cNvSpPr>
            <p:nvPr/>
          </p:nvSpPr>
          <p:spPr>
            <a:xfrm>
              <a:off x="9067963" y="3300733"/>
              <a:ext cx="2387311" cy="155364"/>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buNone/>
              </a:pPr>
              <a:r>
                <a:rPr lang="en-US" sz="1000" dirty="0" smtClean="0">
                  <a:solidFill>
                    <a:srgbClr val="7B95FE"/>
                  </a:solidFill>
                  <a:latin typeface="Century Gothic" panose="020B0502020202020204" pitchFamily="34" charset="0"/>
                </a:rPr>
                <a:t>Search Privacy </a:t>
              </a:r>
              <a:endParaRPr lang="en-US" sz="1000" dirty="0">
                <a:solidFill>
                  <a:srgbClr val="7B95FE"/>
                </a:solidFill>
                <a:latin typeface="Century Gothic" panose="020B0502020202020204" pitchFamily="34" charset="0"/>
              </a:endParaRPr>
            </a:p>
          </p:txBody>
        </p:sp>
      </p:grpSp>
      <p:sp>
        <p:nvSpPr>
          <p:cNvPr id="31" name="TextBox 30">
            <a:extLst>
              <a:ext uri="{FF2B5EF4-FFF2-40B4-BE49-F238E27FC236}">
                <a16:creationId xmlns="" xmlns:a16="http://schemas.microsoft.com/office/drawing/2014/main" id="{AF05DA15-3A72-9D4B-A22B-D074BBC0FEB7}"/>
              </a:ext>
            </a:extLst>
          </p:cNvPr>
          <p:cNvSpPr txBox="1"/>
          <p:nvPr/>
        </p:nvSpPr>
        <p:spPr>
          <a:xfrm>
            <a:off x="904135" y="4584391"/>
            <a:ext cx="3790663" cy="1231106"/>
          </a:xfrm>
          <a:prstGeom prst="rect">
            <a:avLst/>
          </a:prstGeom>
          <a:noFill/>
        </p:spPr>
        <p:txBody>
          <a:bodyPr wrap="square" lIns="0" tIns="0" rIns="0" bIns="0" rtlCol="0" anchor="t">
            <a:spAutoFit/>
          </a:bodyPr>
          <a:lstStyle/>
          <a:p>
            <a:pPr>
              <a:lnSpc>
                <a:spcPts val="1940"/>
              </a:lnSpc>
              <a:spcBef>
                <a:spcPts val="100"/>
              </a:spcBef>
              <a:buSzPct val="115000"/>
              <a:defRPr/>
            </a:pPr>
            <a:r>
              <a:rPr lang="en-IN" sz="1100" spc="20" dirty="0" smtClean="0">
                <a:solidFill>
                  <a:srgbClr val="000000"/>
                </a:solidFill>
                <a:latin typeface="Century Gothic" panose="020B0502020202020204" pitchFamily="34" charset="0"/>
              </a:rPr>
              <a:t>● Heading Where</a:t>
            </a:r>
            <a:r>
              <a:rPr lang="en-IN" sz="1100" spc="20" dirty="0" smtClean="0">
                <a:solidFill>
                  <a:srgbClr val="000000"/>
                </a:solidFill>
                <a:latin typeface="Arial" panose="020B0604020202020204" pitchFamily="34" charset="0"/>
              </a:rPr>
              <a:t>?</a:t>
            </a:r>
            <a:r>
              <a:rPr lang="en-IN" sz="1100" spc="20" dirty="0" smtClean="0">
                <a:solidFill>
                  <a:srgbClr val="000000"/>
                </a:solidFill>
                <a:latin typeface="Century Gothic" panose="020B0502020202020204" pitchFamily="34" charset="0"/>
              </a:rPr>
              <a:t> </a:t>
            </a:r>
          </a:p>
          <a:p>
            <a:pPr>
              <a:lnSpc>
                <a:spcPts val="1940"/>
              </a:lnSpc>
              <a:spcBef>
                <a:spcPts val="100"/>
              </a:spcBef>
              <a:buSzPct val="115000"/>
              <a:defRPr/>
            </a:pPr>
            <a:r>
              <a:rPr lang="en-IN" sz="1100" spc="20" dirty="0" smtClean="0">
                <a:solidFill>
                  <a:srgbClr val="000000"/>
                </a:solidFill>
                <a:latin typeface="Century Gothic" panose="020B0502020202020204" pitchFamily="34" charset="0"/>
              </a:rPr>
              <a:t>● Change of Sector</a:t>
            </a:r>
            <a:r>
              <a:rPr lang="en-IN" sz="1100" spc="20" dirty="0" smtClean="0">
                <a:solidFill>
                  <a:srgbClr val="000000"/>
                </a:solidFill>
                <a:latin typeface="Arial" panose="020B0604020202020204" pitchFamily="34" charset="0"/>
              </a:rPr>
              <a:t>?</a:t>
            </a:r>
            <a:endParaRPr lang="en-IN" sz="1100" spc="20" dirty="0">
              <a:solidFill>
                <a:srgbClr val="000000"/>
              </a:solidFill>
              <a:latin typeface="Century Gothic" panose="020B0502020202020204" pitchFamily="34" charset="0"/>
            </a:endParaRPr>
          </a:p>
          <a:p>
            <a:pPr>
              <a:lnSpc>
                <a:spcPts val="1940"/>
              </a:lnSpc>
              <a:buSzPct val="115000"/>
              <a:defRPr/>
            </a:pPr>
            <a:r>
              <a:rPr lang="en-IN" sz="1100" spc="20" dirty="0" smtClean="0">
                <a:solidFill>
                  <a:srgbClr val="000000"/>
                </a:solidFill>
                <a:latin typeface="Century Gothic" panose="020B0502020202020204" pitchFamily="34" charset="0"/>
              </a:rPr>
              <a:t>● Redundancy</a:t>
            </a:r>
            <a:r>
              <a:rPr lang="en-IN" sz="1100" spc="20" dirty="0">
                <a:solidFill>
                  <a:srgbClr val="000000"/>
                </a:solidFill>
                <a:latin typeface="Century Gothic" panose="020B0502020202020204" pitchFamily="34" charset="0"/>
              </a:rPr>
              <a:t>, Career </a:t>
            </a:r>
            <a:r>
              <a:rPr lang="en-IN" sz="1100" spc="20" dirty="0" smtClean="0">
                <a:solidFill>
                  <a:srgbClr val="000000"/>
                </a:solidFill>
                <a:latin typeface="Century Gothic" panose="020B0502020202020204" pitchFamily="34" charset="0"/>
              </a:rPr>
              <a:t>progression, PVR</a:t>
            </a:r>
            <a:r>
              <a:rPr lang="en-IN" sz="1100" spc="20" dirty="0" smtClean="0">
                <a:solidFill>
                  <a:srgbClr val="000000"/>
                </a:solidFill>
                <a:latin typeface="Arial" panose="020B0604020202020204" pitchFamily="34" charset="0"/>
              </a:rPr>
              <a:t>?</a:t>
            </a:r>
          </a:p>
          <a:p>
            <a:pPr>
              <a:lnSpc>
                <a:spcPts val="1940"/>
              </a:lnSpc>
              <a:buSzPct val="115000"/>
              <a:defRPr/>
            </a:pPr>
            <a:r>
              <a:rPr lang="en-IN" sz="1100" spc="20" dirty="0" smtClean="0">
                <a:solidFill>
                  <a:srgbClr val="000000"/>
                </a:solidFill>
                <a:latin typeface="Century Gothic" panose="020B0502020202020204" pitchFamily="34" charset="0"/>
              </a:rPr>
              <a:t>● Looking at an International Placement</a:t>
            </a:r>
            <a:r>
              <a:rPr lang="en-IN" sz="1100" spc="20" dirty="0" smtClean="0">
                <a:solidFill>
                  <a:srgbClr val="000000"/>
                </a:solidFill>
                <a:latin typeface="Arial" panose="020B0604020202020204" pitchFamily="34" charset="0"/>
              </a:rPr>
              <a:t>?</a:t>
            </a:r>
          </a:p>
          <a:p>
            <a:pPr>
              <a:lnSpc>
                <a:spcPts val="1940"/>
              </a:lnSpc>
              <a:buSzPct val="115000"/>
              <a:defRPr/>
            </a:pPr>
            <a:r>
              <a:rPr lang="en-IN" sz="1100" spc="20" dirty="0" smtClean="0">
                <a:solidFill>
                  <a:srgbClr val="000000"/>
                </a:solidFill>
                <a:latin typeface="Century Gothic" panose="020B0502020202020204" pitchFamily="34" charset="0"/>
              </a:rPr>
              <a:t>● Inclusive Female &amp; Diversified board opportunities</a:t>
            </a:r>
            <a:endParaRPr lang="en-IN" sz="1100" spc="20" dirty="0">
              <a:solidFill>
                <a:srgbClr val="000000"/>
              </a:solidFill>
              <a:latin typeface="Century Gothic" panose="020B0502020202020204" pitchFamily="34" charset="0"/>
            </a:endParaRPr>
          </a:p>
        </p:txBody>
      </p:sp>
      <p:sp>
        <p:nvSpPr>
          <p:cNvPr id="7" name="Arc 6">
            <a:extLst>
              <a:ext uri="{FF2B5EF4-FFF2-40B4-BE49-F238E27FC236}">
                <a16:creationId xmlns="" xmlns:a16="http://schemas.microsoft.com/office/drawing/2014/main" id="{D53BE6FA-8990-AD4C-9497-2070BDF17ADB}"/>
              </a:ext>
            </a:extLst>
          </p:cNvPr>
          <p:cNvSpPr/>
          <p:nvPr/>
        </p:nvSpPr>
        <p:spPr>
          <a:xfrm>
            <a:off x="6132860" y="3990333"/>
            <a:ext cx="2304107" cy="2331720"/>
          </a:xfrm>
          <a:prstGeom prst="arc">
            <a:avLst>
              <a:gd name="adj1" fmla="val 16200000"/>
              <a:gd name="adj2" fmla="val 10741235"/>
            </a:avLst>
          </a:prstGeom>
          <a:ln w="38100" cap="rnd">
            <a:gradFill flip="none" rotWithShape="1">
              <a:gsLst>
                <a:gs pos="25000">
                  <a:schemeClr val="accent4"/>
                </a:gs>
                <a:gs pos="64000">
                  <a:srgbClr val="7B95FE"/>
                </a:gs>
              </a:gsLst>
              <a:lin ang="0" scaled="1"/>
              <a:tileRect/>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a:p>
        </p:txBody>
      </p:sp>
      <p:sp>
        <p:nvSpPr>
          <p:cNvPr id="53" name="Arc 52">
            <a:extLst>
              <a:ext uri="{FF2B5EF4-FFF2-40B4-BE49-F238E27FC236}">
                <a16:creationId xmlns="" xmlns:a16="http://schemas.microsoft.com/office/drawing/2014/main" id="{6BB208E6-7DFD-EA4F-A322-3C6EDA51ABBA}"/>
              </a:ext>
            </a:extLst>
          </p:cNvPr>
          <p:cNvSpPr>
            <a:spLocks noChangeAspect="1"/>
          </p:cNvSpPr>
          <p:nvPr/>
        </p:nvSpPr>
        <p:spPr>
          <a:xfrm>
            <a:off x="8703177" y="2250158"/>
            <a:ext cx="2743200" cy="2743200"/>
          </a:xfrm>
          <a:prstGeom prst="arc">
            <a:avLst>
              <a:gd name="adj1" fmla="val 5443054"/>
              <a:gd name="adj2" fmla="val 21574773"/>
            </a:avLst>
          </a:prstGeom>
          <a:ln w="38100" cap="rnd">
            <a:gradFill flip="none" rotWithShape="1">
              <a:gsLst>
                <a:gs pos="60000">
                  <a:srgbClr val="2BADF5"/>
                </a:gs>
                <a:gs pos="95000">
                  <a:srgbClr val="8290FF"/>
                </a:gs>
              </a:gsLst>
              <a:lin ang="10800000" scaled="1"/>
              <a:tileRect/>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a:p>
        </p:txBody>
      </p:sp>
      <p:sp>
        <p:nvSpPr>
          <p:cNvPr id="54" name="Arc 53">
            <a:extLst>
              <a:ext uri="{FF2B5EF4-FFF2-40B4-BE49-F238E27FC236}">
                <a16:creationId xmlns="" xmlns:a16="http://schemas.microsoft.com/office/drawing/2014/main" id="{D9F29CBE-FFA4-FE48-9DEC-88D115FBC20D}"/>
              </a:ext>
            </a:extLst>
          </p:cNvPr>
          <p:cNvSpPr>
            <a:spLocks noChangeAspect="1"/>
          </p:cNvSpPr>
          <p:nvPr/>
        </p:nvSpPr>
        <p:spPr>
          <a:xfrm rot="16200000">
            <a:off x="7714261" y="563812"/>
            <a:ext cx="1481563" cy="1576303"/>
          </a:xfrm>
          <a:prstGeom prst="arc">
            <a:avLst>
              <a:gd name="adj1" fmla="val 5443054"/>
              <a:gd name="adj2" fmla="val 21574773"/>
            </a:avLst>
          </a:prstGeom>
          <a:ln w="38100" cap="rnd">
            <a:gradFill flip="none" rotWithShape="1">
              <a:gsLst>
                <a:gs pos="77000">
                  <a:srgbClr val="2BADF5"/>
                </a:gs>
                <a:gs pos="42000">
                  <a:srgbClr val="8290FF"/>
                </a:gs>
              </a:gsLst>
              <a:lin ang="0" scaled="1"/>
              <a:tileRect/>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46383" y="6090963"/>
            <a:ext cx="681617" cy="681617"/>
          </a:xfrm>
          <a:prstGeom prst="rect">
            <a:avLst/>
          </a:prstGeom>
        </p:spPr>
      </p:pic>
      <p:pic>
        <p:nvPicPr>
          <p:cNvPr id="1026" name="Picture 2" descr="C:\Users\office\Desktop\desktop oct 20\live file general\globe captur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700" y="6054750"/>
            <a:ext cx="693192" cy="687481"/>
          </a:xfrm>
          <a:prstGeom prst="rect">
            <a:avLst/>
          </a:prstGeom>
          <a:noFill/>
          <a:extLst>
            <a:ext uri="{909E8E84-426E-40DD-AFC4-6F175D3DCCD1}">
              <a14:hiddenFill xmlns:a14="http://schemas.microsoft.com/office/drawing/2010/main">
                <a:solidFill>
                  <a:srgbClr val="FFFFFF"/>
                </a:solidFill>
              </a14:hiddenFill>
            </a:ext>
          </a:extLst>
        </p:spPr>
      </p:pic>
      <p:sp>
        <p:nvSpPr>
          <p:cNvPr id="47" name="Inhaltsplatzhalter 4">
            <a:extLst>
              <a:ext uri="{FF2B5EF4-FFF2-40B4-BE49-F238E27FC236}">
                <a16:creationId xmlns="" xmlns:a16="http://schemas.microsoft.com/office/drawing/2014/main" id="{6EF7972B-D528-AA4D-862A-FC7133E71E3D}"/>
              </a:ext>
            </a:extLst>
          </p:cNvPr>
          <p:cNvSpPr txBox="1">
            <a:spLocks/>
          </p:cNvSpPr>
          <p:nvPr/>
        </p:nvSpPr>
        <p:spPr>
          <a:xfrm>
            <a:off x="6553200" y="2739886"/>
            <a:ext cx="2387311" cy="466794"/>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buNone/>
            </a:pPr>
            <a:r>
              <a:rPr lang="en-US" sz="1000" dirty="0" smtClean="0">
                <a:solidFill>
                  <a:srgbClr val="7B95FE"/>
                </a:solidFill>
                <a:latin typeface="Century Gothic" panose="020B0502020202020204" pitchFamily="34" charset="0"/>
              </a:rPr>
              <a:t> Quiet </a:t>
            </a:r>
          </a:p>
          <a:p>
            <a:pPr marL="0" indent="0" algn="ctr">
              <a:lnSpc>
                <a:spcPct val="110000"/>
              </a:lnSpc>
              <a:buNone/>
            </a:pPr>
            <a:r>
              <a:rPr lang="en-US" sz="1000" b="1" dirty="0" smtClean="0">
                <a:solidFill>
                  <a:schemeClr val="tx1"/>
                </a:solidFill>
                <a:latin typeface="Century Gothic" panose="020B0502020202020204" pitchFamily="34" charset="0"/>
              </a:rPr>
              <a:t>job progression</a:t>
            </a:r>
            <a:endParaRPr lang="en-US" sz="1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44111371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3000" fill="hold"/>
                                        <p:tgtEl>
                                          <p:spTgt spid="20"/>
                                        </p:tgtEl>
                                        <p:attrNameLst>
                                          <p:attrName>ppt_x</p:attrName>
                                        </p:attrNameLst>
                                      </p:cBhvr>
                                      <p:tavLst>
                                        <p:tav tm="0">
                                          <p:val>
                                            <p:strVal val="1+#ppt_w/2"/>
                                          </p:val>
                                        </p:tav>
                                        <p:tav tm="100000">
                                          <p:val>
                                            <p:strVal val="#ppt_x"/>
                                          </p:val>
                                        </p:tav>
                                      </p:tavLst>
                                    </p:anim>
                                    <p:anim calcmode="lin" valueType="num">
                                      <p:cBhvr additive="base">
                                        <p:cTn id="8" dur="30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3"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3000" fill="hold"/>
                                        <p:tgtEl>
                                          <p:spTgt spid="22"/>
                                        </p:tgtEl>
                                        <p:attrNameLst>
                                          <p:attrName>ppt_x</p:attrName>
                                        </p:attrNameLst>
                                      </p:cBhvr>
                                      <p:tavLst>
                                        <p:tav tm="0">
                                          <p:val>
                                            <p:strVal val="1+#ppt_w/2"/>
                                          </p:val>
                                        </p:tav>
                                        <p:tav tm="100000">
                                          <p:val>
                                            <p:strVal val="#ppt_x"/>
                                          </p:val>
                                        </p:tav>
                                      </p:tavLst>
                                    </p:anim>
                                    <p:anim calcmode="lin" valueType="num">
                                      <p:cBhvr additive="base">
                                        <p:cTn id="12" dur="3000" fill="hold"/>
                                        <p:tgtEl>
                                          <p:spTgt spid="22"/>
                                        </p:tgtEl>
                                        <p:attrNameLst>
                                          <p:attrName>ppt_y</p:attrName>
                                        </p:attrNameLst>
                                      </p:cBhvr>
                                      <p:tavLst>
                                        <p:tav tm="0">
                                          <p:val>
                                            <p:strVal val="0-#ppt_h/2"/>
                                          </p:val>
                                        </p:tav>
                                        <p:tav tm="100000">
                                          <p:val>
                                            <p:strVal val="#ppt_y"/>
                                          </p:val>
                                        </p:tav>
                                      </p:tavLst>
                                    </p:anim>
                                  </p:childTnLst>
                                </p:cTn>
                              </p:par>
                              <p:par>
                                <p:cTn id="13" presetID="2" presetClass="entr" presetSubtype="1" decel="50000" fill="hold" grpId="0" nodeType="withEffect">
                                  <p:stCondLst>
                                    <p:cond delay="10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3000" fill="hold"/>
                                        <p:tgtEl>
                                          <p:spTgt spid="21"/>
                                        </p:tgtEl>
                                        <p:attrNameLst>
                                          <p:attrName>ppt_x</p:attrName>
                                        </p:attrNameLst>
                                      </p:cBhvr>
                                      <p:tavLst>
                                        <p:tav tm="0">
                                          <p:val>
                                            <p:strVal val="#ppt_x"/>
                                          </p:val>
                                        </p:tav>
                                        <p:tav tm="100000">
                                          <p:val>
                                            <p:strVal val="#ppt_x"/>
                                          </p:val>
                                        </p:tav>
                                      </p:tavLst>
                                    </p:anim>
                                    <p:anim calcmode="lin" valueType="num">
                                      <p:cBhvr additive="base">
                                        <p:cTn id="16" dur="3000" fill="hold"/>
                                        <p:tgtEl>
                                          <p:spTgt spid="21"/>
                                        </p:tgtEl>
                                        <p:attrNameLst>
                                          <p:attrName>ppt_y</p:attrName>
                                        </p:attrNameLst>
                                      </p:cBhvr>
                                      <p:tavLst>
                                        <p:tav tm="0">
                                          <p:val>
                                            <p:strVal val="0-#ppt_h/2"/>
                                          </p:val>
                                        </p:tav>
                                        <p:tav tm="100000">
                                          <p:val>
                                            <p:strVal val="#ppt_y"/>
                                          </p:val>
                                        </p:tav>
                                      </p:tavLst>
                                    </p:anim>
                                  </p:childTnLst>
                                </p:cTn>
                              </p:par>
                              <p:par>
                                <p:cTn id="17" presetID="10" presetClass="entr" presetSubtype="0" fill="hold" grpId="0" nodeType="withEffect">
                                  <p:stCondLst>
                                    <p:cond delay="350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0" presetClass="entr" presetSubtype="0" fill="hold" grpId="0" nodeType="withEffect">
                                  <p:stCondLst>
                                    <p:cond delay="350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325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par>
                                <p:cTn id="26" presetID="23" presetClass="entr" presetSubtype="16" fill="hold" nodeType="withEffect">
                                  <p:stCondLst>
                                    <p:cond delay="2500"/>
                                  </p:stCondLst>
                                  <p:childTnLst>
                                    <p:set>
                                      <p:cBhvr>
                                        <p:cTn id="27" dur="1" fill="hold">
                                          <p:stCondLst>
                                            <p:cond delay="0"/>
                                          </p:stCondLst>
                                        </p:cTn>
                                        <p:tgtEl>
                                          <p:spTgt spid="26"/>
                                        </p:tgtEl>
                                        <p:attrNameLst>
                                          <p:attrName>style.visibility</p:attrName>
                                        </p:attrNameLst>
                                      </p:cBhvr>
                                      <p:to>
                                        <p:strVal val="visible"/>
                                      </p:to>
                                    </p:set>
                                    <p:anim calcmode="lin" valueType="num">
                                      <p:cBhvr>
                                        <p:cTn id="28" dur="1000" fill="hold"/>
                                        <p:tgtEl>
                                          <p:spTgt spid="26"/>
                                        </p:tgtEl>
                                        <p:attrNameLst>
                                          <p:attrName>ppt_w</p:attrName>
                                        </p:attrNameLst>
                                      </p:cBhvr>
                                      <p:tavLst>
                                        <p:tav tm="0">
                                          <p:val>
                                            <p:fltVal val="0"/>
                                          </p:val>
                                        </p:tav>
                                        <p:tav tm="100000">
                                          <p:val>
                                            <p:strVal val="#ppt_w"/>
                                          </p:val>
                                        </p:tav>
                                      </p:tavLst>
                                    </p:anim>
                                    <p:anim calcmode="lin" valueType="num">
                                      <p:cBhvr>
                                        <p:cTn id="29" dur="1000" fill="hold"/>
                                        <p:tgtEl>
                                          <p:spTgt spid="26"/>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1500"/>
                                  </p:stCondLst>
                                  <p:childTnLst>
                                    <p:set>
                                      <p:cBhvr>
                                        <p:cTn id="31" dur="1" fill="hold">
                                          <p:stCondLst>
                                            <p:cond delay="0"/>
                                          </p:stCondLst>
                                        </p:cTn>
                                        <p:tgtEl>
                                          <p:spTgt spid="23"/>
                                        </p:tgtEl>
                                        <p:attrNameLst>
                                          <p:attrName>style.visibility</p:attrName>
                                        </p:attrNameLst>
                                      </p:cBhvr>
                                      <p:to>
                                        <p:strVal val="visible"/>
                                      </p:to>
                                    </p:set>
                                    <p:anim calcmode="lin" valueType="num">
                                      <p:cBhvr>
                                        <p:cTn id="32" dur="1500" fill="hold"/>
                                        <p:tgtEl>
                                          <p:spTgt spid="23"/>
                                        </p:tgtEl>
                                        <p:attrNameLst>
                                          <p:attrName>ppt_w</p:attrName>
                                        </p:attrNameLst>
                                      </p:cBhvr>
                                      <p:tavLst>
                                        <p:tav tm="0">
                                          <p:val>
                                            <p:fltVal val="0"/>
                                          </p:val>
                                        </p:tav>
                                        <p:tav tm="100000">
                                          <p:val>
                                            <p:strVal val="#ppt_w"/>
                                          </p:val>
                                        </p:tav>
                                      </p:tavLst>
                                    </p:anim>
                                    <p:anim calcmode="lin" valueType="num">
                                      <p:cBhvr>
                                        <p:cTn id="33" dur="1500" fill="hold"/>
                                        <p:tgtEl>
                                          <p:spTgt spid="23"/>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25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1500" fill="hold"/>
                                        <p:tgtEl>
                                          <p:spTgt spid="19"/>
                                        </p:tgtEl>
                                        <p:attrNameLst>
                                          <p:attrName>ppt_w</p:attrName>
                                        </p:attrNameLst>
                                      </p:cBhvr>
                                      <p:tavLst>
                                        <p:tav tm="0">
                                          <p:val>
                                            <p:fltVal val="0"/>
                                          </p:val>
                                        </p:tav>
                                        <p:tav tm="100000">
                                          <p:val>
                                            <p:strVal val="#ppt_w"/>
                                          </p:val>
                                        </p:tav>
                                      </p:tavLst>
                                    </p:anim>
                                    <p:anim calcmode="lin" valueType="num">
                                      <p:cBhvr>
                                        <p:cTn id="37" dur="1500" fill="hold"/>
                                        <p:tgtEl>
                                          <p:spTgt spid="19"/>
                                        </p:tgtEl>
                                        <p:attrNameLst>
                                          <p:attrName>ppt_h</p:attrName>
                                        </p:attrNameLst>
                                      </p:cBhvr>
                                      <p:tavLst>
                                        <p:tav tm="0">
                                          <p:val>
                                            <p:fltVal val="0"/>
                                          </p:val>
                                        </p:tav>
                                        <p:tav tm="100000">
                                          <p:val>
                                            <p:strVal val="#ppt_h"/>
                                          </p:val>
                                        </p:tav>
                                      </p:tavLst>
                                    </p:anim>
                                  </p:childTnLst>
                                </p:cTn>
                              </p:par>
                              <p:par>
                                <p:cTn id="38" presetID="12" presetClass="entr" presetSubtype="8" fill="hold" grpId="0" nodeType="withEffect">
                                  <p:stCondLst>
                                    <p:cond delay="100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1000"/>
                                        <p:tgtEl>
                                          <p:spTgt spid="37"/>
                                        </p:tgtEl>
                                        <p:attrNameLst>
                                          <p:attrName>ppt_x</p:attrName>
                                        </p:attrNameLst>
                                      </p:cBhvr>
                                      <p:tavLst>
                                        <p:tav tm="0">
                                          <p:val>
                                            <p:strVal val="#ppt_x-#ppt_w*1.125000"/>
                                          </p:val>
                                        </p:tav>
                                        <p:tav tm="100000">
                                          <p:val>
                                            <p:strVal val="#ppt_x"/>
                                          </p:val>
                                        </p:tav>
                                      </p:tavLst>
                                    </p:anim>
                                    <p:animEffect transition="in" filter="wipe(right)">
                                      <p:cBhvr>
                                        <p:cTn id="41" dur="1000"/>
                                        <p:tgtEl>
                                          <p:spTgt spid="37"/>
                                        </p:tgtEl>
                                      </p:cBhvr>
                                    </p:animEffect>
                                  </p:childTnLst>
                                </p:cTn>
                              </p:par>
                              <p:par>
                                <p:cTn id="42" presetID="10" presetClass="entr" presetSubtype="0" fill="hold" grpId="0" nodeType="withEffect">
                                  <p:stCondLst>
                                    <p:cond delay="15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1000"/>
                                        <p:tgtEl>
                                          <p:spTgt spid="30"/>
                                        </p:tgtEl>
                                      </p:cBhvr>
                                    </p:animEffect>
                                  </p:childTnLst>
                                </p:cTn>
                              </p:par>
                              <p:par>
                                <p:cTn id="45" presetID="21" presetClass="entr" presetSubtype="1" fill="hold" grpId="0" nodeType="withEffect">
                                  <p:stCondLst>
                                    <p:cond delay="3000"/>
                                  </p:stCondLst>
                                  <p:childTnLst>
                                    <p:set>
                                      <p:cBhvr>
                                        <p:cTn id="46" dur="1" fill="hold">
                                          <p:stCondLst>
                                            <p:cond delay="0"/>
                                          </p:stCondLst>
                                        </p:cTn>
                                        <p:tgtEl>
                                          <p:spTgt spid="7"/>
                                        </p:tgtEl>
                                        <p:attrNameLst>
                                          <p:attrName>style.visibility</p:attrName>
                                        </p:attrNameLst>
                                      </p:cBhvr>
                                      <p:to>
                                        <p:strVal val="visible"/>
                                      </p:to>
                                    </p:set>
                                    <p:animEffect transition="in" filter="wheel(1)">
                                      <p:cBhvr>
                                        <p:cTn id="47" dur="2000"/>
                                        <p:tgtEl>
                                          <p:spTgt spid="7"/>
                                        </p:tgtEl>
                                      </p:cBhvr>
                                    </p:animEffect>
                                  </p:childTnLst>
                                </p:cTn>
                              </p:par>
                              <p:par>
                                <p:cTn id="48" presetID="23" presetClass="entr" presetSubtype="16" fill="hold" nodeType="withEffect">
                                  <p:stCondLst>
                                    <p:cond delay="3000"/>
                                  </p:stCondLst>
                                  <p:childTnLst>
                                    <p:set>
                                      <p:cBhvr>
                                        <p:cTn id="49" dur="1" fill="hold">
                                          <p:stCondLst>
                                            <p:cond delay="0"/>
                                          </p:stCondLst>
                                        </p:cTn>
                                        <p:tgtEl>
                                          <p:spTgt spid="34"/>
                                        </p:tgtEl>
                                        <p:attrNameLst>
                                          <p:attrName>style.visibility</p:attrName>
                                        </p:attrNameLst>
                                      </p:cBhvr>
                                      <p:to>
                                        <p:strVal val="visible"/>
                                      </p:to>
                                    </p:set>
                                    <p:anim calcmode="lin" valueType="num">
                                      <p:cBhvr>
                                        <p:cTn id="50" dur="1000" fill="hold"/>
                                        <p:tgtEl>
                                          <p:spTgt spid="34"/>
                                        </p:tgtEl>
                                        <p:attrNameLst>
                                          <p:attrName>ppt_w</p:attrName>
                                        </p:attrNameLst>
                                      </p:cBhvr>
                                      <p:tavLst>
                                        <p:tav tm="0">
                                          <p:val>
                                            <p:fltVal val="0"/>
                                          </p:val>
                                        </p:tav>
                                        <p:tav tm="100000">
                                          <p:val>
                                            <p:strVal val="#ppt_w"/>
                                          </p:val>
                                        </p:tav>
                                      </p:tavLst>
                                    </p:anim>
                                    <p:anim calcmode="lin" valueType="num">
                                      <p:cBhvr>
                                        <p:cTn id="51" dur="1000" fill="hold"/>
                                        <p:tgtEl>
                                          <p:spTgt spid="34"/>
                                        </p:tgtEl>
                                        <p:attrNameLst>
                                          <p:attrName>ppt_h</p:attrName>
                                        </p:attrNameLst>
                                      </p:cBhvr>
                                      <p:tavLst>
                                        <p:tav tm="0">
                                          <p:val>
                                            <p:fltVal val="0"/>
                                          </p:val>
                                        </p:tav>
                                        <p:tav tm="100000">
                                          <p:val>
                                            <p:strVal val="#ppt_h"/>
                                          </p:val>
                                        </p:tav>
                                      </p:tavLst>
                                    </p:anim>
                                  </p:childTnLst>
                                </p:cTn>
                              </p:par>
                              <p:par>
                                <p:cTn id="52" presetID="20" presetClass="entr" presetSubtype="0" fill="hold" grpId="0" nodeType="withEffect">
                                  <p:stCondLst>
                                    <p:cond delay="3000"/>
                                  </p:stCondLst>
                                  <p:childTnLst>
                                    <p:set>
                                      <p:cBhvr>
                                        <p:cTn id="53" dur="1" fill="hold">
                                          <p:stCondLst>
                                            <p:cond delay="0"/>
                                          </p:stCondLst>
                                        </p:cTn>
                                        <p:tgtEl>
                                          <p:spTgt spid="53"/>
                                        </p:tgtEl>
                                        <p:attrNameLst>
                                          <p:attrName>style.visibility</p:attrName>
                                        </p:attrNameLst>
                                      </p:cBhvr>
                                      <p:to>
                                        <p:strVal val="visible"/>
                                      </p:to>
                                    </p:set>
                                    <p:animEffect transition="in" filter="wedge">
                                      <p:cBhvr>
                                        <p:cTn id="54" dur="2000"/>
                                        <p:tgtEl>
                                          <p:spTgt spid="53"/>
                                        </p:tgtEl>
                                      </p:cBhvr>
                                    </p:animEffect>
                                  </p:childTnLst>
                                </p:cTn>
                              </p:par>
                              <p:par>
                                <p:cTn id="55" presetID="23" presetClass="entr" presetSubtype="16" fill="hold" nodeType="withEffect">
                                  <p:stCondLst>
                                    <p:cond delay="3000"/>
                                  </p:stCondLst>
                                  <p:childTnLst>
                                    <p:set>
                                      <p:cBhvr>
                                        <p:cTn id="56" dur="1" fill="hold">
                                          <p:stCondLst>
                                            <p:cond delay="0"/>
                                          </p:stCondLst>
                                        </p:cTn>
                                        <p:tgtEl>
                                          <p:spTgt spid="41"/>
                                        </p:tgtEl>
                                        <p:attrNameLst>
                                          <p:attrName>style.visibility</p:attrName>
                                        </p:attrNameLst>
                                      </p:cBhvr>
                                      <p:to>
                                        <p:strVal val="visible"/>
                                      </p:to>
                                    </p:set>
                                    <p:anim calcmode="lin" valueType="num">
                                      <p:cBhvr>
                                        <p:cTn id="57" dur="1000" fill="hold"/>
                                        <p:tgtEl>
                                          <p:spTgt spid="41"/>
                                        </p:tgtEl>
                                        <p:attrNameLst>
                                          <p:attrName>ppt_w</p:attrName>
                                        </p:attrNameLst>
                                      </p:cBhvr>
                                      <p:tavLst>
                                        <p:tav tm="0">
                                          <p:val>
                                            <p:fltVal val="0"/>
                                          </p:val>
                                        </p:tav>
                                        <p:tav tm="100000">
                                          <p:val>
                                            <p:strVal val="#ppt_w"/>
                                          </p:val>
                                        </p:tav>
                                      </p:tavLst>
                                    </p:anim>
                                    <p:anim calcmode="lin" valueType="num">
                                      <p:cBhvr>
                                        <p:cTn id="58" dur="1000" fill="hold"/>
                                        <p:tgtEl>
                                          <p:spTgt spid="41"/>
                                        </p:tgtEl>
                                        <p:attrNameLst>
                                          <p:attrName>ppt_h</p:attrName>
                                        </p:attrNameLst>
                                      </p:cBhvr>
                                      <p:tavLst>
                                        <p:tav tm="0">
                                          <p:val>
                                            <p:fltVal val="0"/>
                                          </p:val>
                                        </p:tav>
                                        <p:tav tm="100000">
                                          <p:val>
                                            <p:strVal val="#ppt_h"/>
                                          </p:val>
                                        </p:tav>
                                      </p:tavLst>
                                    </p:anim>
                                  </p:childTnLst>
                                </p:cTn>
                              </p:par>
                              <p:par>
                                <p:cTn id="59" presetID="21" presetClass="entr" presetSubtype="1" fill="hold" grpId="0" nodeType="withEffect">
                                  <p:stCondLst>
                                    <p:cond delay="3000"/>
                                  </p:stCondLst>
                                  <p:childTnLst>
                                    <p:set>
                                      <p:cBhvr>
                                        <p:cTn id="60" dur="1" fill="hold">
                                          <p:stCondLst>
                                            <p:cond delay="0"/>
                                          </p:stCondLst>
                                        </p:cTn>
                                        <p:tgtEl>
                                          <p:spTgt spid="54"/>
                                        </p:tgtEl>
                                        <p:attrNameLst>
                                          <p:attrName>style.visibility</p:attrName>
                                        </p:attrNameLst>
                                      </p:cBhvr>
                                      <p:to>
                                        <p:strVal val="visible"/>
                                      </p:to>
                                    </p:set>
                                    <p:animEffect transition="in" filter="wheel(1)">
                                      <p:cBhvr>
                                        <p:cTn id="61" dur="2000"/>
                                        <p:tgtEl>
                                          <p:spTgt spid="54"/>
                                        </p:tgtEl>
                                      </p:cBhvr>
                                    </p:animEffect>
                                  </p:childTnLst>
                                </p:cTn>
                              </p:par>
                              <p:par>
                                <p:cTn id="62" presetID="23" presetClass="entr" presetSubtype="16" fill="hold" nodeType="withEffect">
                                  <p:stCondLst>
                                    <p:cond delay="3000"/>
                                  </p:stCondLst>
                                  <p:childTnLst>
                                    <p:set>
                                      <p:cBhvr>
                                        <p:cTn id="63" dur="1" fill="hold">
                                          <p:stCondLst>
                                            <p:cond delay="0"/>
                                          </p:stCondLst>
                                        </p:cTn>
                                        <p:tgtEl>
                                          <p:spTgt spid="44"/>
                                        </p:tgtEl>
                                        <p:attrNameLst>
                                          <p:attrName>style.visibility</p:attrName>
                                        </p:attrNameLst>
                                      </p:cBhvr>
                                      <p:to>
                                        <p:strVal val="visible"/>
                                      </p:to>
                                    </p:set>
                                    <p:anim calcmode="lin" valueType="num">
                                      <p:cBhvr>
                                        <p:cTn id="64" dur="1000" fill="hold"/>
                                        <p:tgtEl>
                                          <p:spTgt spid="44"/>
                                        </p:tgtEl>
                                        <p:attrNameLst>
                                          <p:attrName>ppt_w</p:attrName>
                                        </p:attrNameLst>
                                      </p:cBhvr>
                                      <p:tavLst>
                                        <p:tav tm="0">
                                          <p:val>
                                            <p:fltVal val="0"/>
                                          </p:val>
                                        </p:tav>
                                        <p:tav tm="100000">
                                          <p:val>
                                            <p:strVal val="#ppt_w"/>
                                          </p:val>
                                        </p:tav>
                                      </p:tavLst>
                                    </p:anim>
                                    <p:anim calcmode="lin" valueType="num">
                                      <p:cBhvr>
                                        <p:cTn id="65" dur="1000" fill="hold"/>
                                        <p:tgtEl>
                                          <p:spTgt spid="44"/>
                                        </p:tgtEl>
                                        <p:attrNameLst>
                                          <p:attrName>ppt_h</p:attrName>
                                        </p:attrNameLst>
                                      </p:cBhvr>
                                      <p:tavLst>
                                        <p:tav tm="0">
                                          <p:val>
                                            <p:fltVal val="0"/>
                                          </p:val>
                                        </p:tav>
                                        <p:tav tm="100000">
                                          <p:val>
                                            <p:strVal val="#ppt_h"/>
                                          </p:val>
                                        </p:tav>
                                      </p:tavLst>
                                    </p:anim>
                                  </p:childTnLst>
                                </p:cTn>
                              </p:par>
                              <p:par>
                                <p:cTn id="66" presetID="6" presetClass="emph" presetSubtype="0" repeatCount="indefinite" autoRev="1" fill="hold" grpId="1" nodeType="withEffect">
                                  <p:stCondLst>
                                    <p:cond delay="1000"/>
                                  </p:stCondLst>
                                  <p:endCondLst>
                                    <p:cond evt="onNext" delay="0">
                                      <p:tgtEl>
                                        <p:sldTgt/>
                                      </p:tgtEl>
                                    </p:cond>
                                  </p:endCondLst>
                                  <p:childTnLst>
                                    <p:animScale>
                                      <p:cBhvr>
                                        <p:cTn id="67" dur="3000" fill="hold"/>
                                        <p:tgtEl>
                                          <p:spTgt spid="19"/>
                                        </p:tgtEl>
                                      </p:cBhvr>
                                      <p:by x="130000" y="130000"/>
                                    </p:animScale>
                                  </p:childTnLst>
                                </p:cTn>
                              </p:par>
                              <p:par>
                                <p:cTn id="68" presetID="8" presetClass="emph" presetSubtype="0" repeatCount="indefinite" fill="hold" grpId="2" nodeType="withEffect">
                                  <p:stCondLst>
                                    <p:cond delay="0"/>
                                  </p:stCondLst>
                                  <p:childTnLst>
                                    <p:animRot by="21600000">
                                      <p:cBhvr>
                                        <p:cTn id="69" dur="2000" fill="hold"/>
                                        <p:tgtEl>
                                          <p:spTgt spid="19"/>
                                        </p:tgtEl>
                                        <p:attrNameLst>
                                          <p:attrName>r</p:attrName>
                                        </p:attrNameLst>
                                      </p:cBhvr>
                                    </p:animRot>
                                  </p:childTnLst>
                                </p:cTn>
                              </p:par>
                              <p:par>
                                <p:cTn id="70" presetID="8" presetClass="emph" presetSubtype="0" repeatCount="indefinite" fill="hold" grpId="1" nodeType="withEffect">
                                  <p:stCondLst>
                                    <p:cond delay="2000"/>
                                  </p:stCondLst>
                                  <p:childTnLst>
                                    <p:animRot by="21600000">
                                      <p:cBhvr>
                                        <p:cTn id="71" dur="14000" fill="hold"/>
                                        <p:tgtEl>
                                          <p:spTgt spid="54"/>
                                        </p:tgtEl>
                                        <p:attrNameLst>
                                          <p:attrName>r</p:attrName>
                                        </p:attrNameLst>
                                      </p:cBhvr>
                                    </p:animRot>
                                  </p:childTnLst>
                                </p:cTn>
                              </p:par>
                              <p:par>
                                <p:cTn id="72" presetID="8" presetClass="emph" presetSubtype="0" repeatCount="indefinite" fill="hold" grpId="1" nodeType="withEffect">
                                  <p:stCondLst>
                                    <p:cond delay="2000"/>
                                  </p:stCondLst>
                                  <p:childTnLst>
                                    <p:animRot by="21600000">
                                      <p:cBhvr>
                                        <p:cTn id="73" dur="18000" fill="hold"/>
                                        <p:tgtEl>
                                          <p:spTgt spid="7"/>
                                        </p:tgtEl>
                                        <p:attrNameLst>
                                          <p:attrName>r</p:attrName>
                                        </p:attrNameLst>
                                      </p:cBhvr>
                                    </p:animRot>
                                  </p:childTnLst>
                                </p:cTn>
                              </p:par>
                              <p:par>
                                <p:cTn id="74" presetID="8" presetClass="emph" presetSubtype="0" repeatCount="indefinite" fill="hold" grpId="1" nodeType="withEffect">
                                  <p:stCondLst>
                                    <p:cond delay="2000"/>
                                  </p:stCondLst>
                                  <p:childTnLst>
                                    <p:animRot by="-21600000">
                                      <p:cBhvr>
                                        <p:cTn id="75" dur="22000" fill="hold"/>
                                        <p:tgtEl>
                                          <p:spTgt spid="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9" grpId="2" animBg="1"/>
      <p:bldP spid="20" grpId="0" animBg="1"/>
      <p:bldP spid="21" grpId="0" animBg="1"/>
      <p:bldP spid="22" grpId="0" animBg="1"/>
      <p:bldP spid="30" grpId="0"/>
      <p:bldP spid="37" grpId="0" animBg="1"/>
      <p:bldP spid="3" grpId="0" animBg="1"/>
      <p:bldP spid="39" grpId="0" animBg="1"/>
      <p:bldP spid="40" grpId="0" animBg="1"/>
      <p:bldP spid="7" grpId="0" animBg="1"/>
      <p:bldP spid="7" grpId="1" animBg="1"/>
      <p:bldP spid="53" grpId="0" animBg="1"/>
      <p:bldP spid="53" grpId="1" animBg="1"/>
      <p:bldP spid="54" grpId="0" animBg="1"/>
      <p:bldP spid="54"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1190580" y="5710426"/>
            <a:ext cx="2798601" cy="0"/>
          </a:xfrm>
          <a:prstGeom prst="line">
            <a:avLst/>
          </a:prstGeom>
          <a:ln>
            <a:solidFill>
              <a:schemeClr val="tx1">
                <a:lumMod val="90000"/>
                <a:lumOff val="10000"/>
              </a:schemeClr>
            </a:solidFill>
            <a:headEnd type="oval" w="lg" len="lg"/>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48305" y="4796026"/>
            <a:ext cx="3460947" cy="0"/>
          </a:xfrm>
          <a:prstGeom prst="line">
            <a:avLst/>
          </a:prstGeom>
          <a:ln>
            <a:solidFill>
              <a:schemeClr val="tx1">
                <a:lumMod val="90000"/>
                <a:lumOff val="10000"/>
              </a:schemeClr>
            </a:solidFill>
            <a:headEnd type="oval" w="lg" len="lg"/>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304609" y="3881626"/>
            <a:ext cx="4229474" cy="0"/>
          </a:xfrm>
          <a:prstGeom prst="line">
            <a:avLst/>
          </a:prstGeom>
          <a:ln>
            <a:solidFill>
              <a:schemeClr val="tx1">
                <a:lumMod val="90000"/>
                <a:lumOff val="10000"/>
              </a:schemeClr>
            </a:solidFill>
            <a:headEnd type="oval" w="lg" len="lg"/>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32021" y="1163887"/>
            <a:ext cx="4278240" cy="0"/>
          </a:xfrm>
          <a:prstGeom prst="line">
            <a:avLst/>
          </a:prstGeom>
          <a:ln>
            <a:solidFill>
              <a:schemeClr val="tx1">
                <a:lumMod val="90000"/>
                <a:lumOff val="10000"/>
              </a:schemeClr>
            </a:solidFill>
            <a:headEnd type="oval" w="lg" len="lg"/>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958564" y="1951791"/>
            <a:ext cx="3493331" cy="0"/>
          </a:xfrm>
          <a:prstGeom prst="line">
            <a:avLst/>
          </a:prstGeom>
          <a:ln>
            <a:solidFill>
              <a:schemeClr val="tx1">
                <a:lumMod val="90000"/>
                <a:lumOff val="10000"/>
              </a:schemeClr>
            </a:solidFill>
            <a:headEnd type="oval" w="lg" len="lg"/>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326658" y="2866191"/>
            <a:ext cx="2929885" cy="0"/>
          </a:xfrm>
          <a:prstGeom prst="line">
            <a:avLst/>
          </a:prstGeom>
          <a:ln>
            <a:solidFill>
              <a:schemeClr val="tx1">
                <a:lumMod val="90000"/>
                <a:lumOff val="10000"/>
              </a:schemeClr>
            </a:solidFill>
            <a:headEnd type="oval" w="lg" len="lg"/>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304608" y="5307559"/>
            <a:ext cx="2843459" cy="525502"/>
          </a:xfrm>
          <a:prstGeom prst="rect">
            <a:avLst/>
          </a:prstGeom>
        </p:spPr>
        <p:txBody>
          <a:bodyPr lIns="45697" tIns="22847" rIns="45697" bIns="22847">
            <a:spAutoFit/>
          </a:bodyPr>
          <a:lstStyle/>
          <a:p>
            <a:pPr defTabSz="228486">
              <a:lnSpc>
                <a:spcPct val="89000"/>
              </a:lnSpc>
            </a:pPr>
            <a:r>
              <a:rPr lang="en-US" sz="2400" dirty="0" smtClean="0">
                <a:latin typeface="Century Gothic" panose="020B0502020202020204" pitchFamily="34" charset="0"/>
              </a:rPr>
              <a:t>Old CV</a:t>
            </a:r>
            <a:endParaRPr lang="en-US" sz="2400" dirty="0">
              <a:latin typeface="Century Gothic" panose="020B0502020202020204" pitchFamily="34" charset="0"/>
            </a:endParaRPr>
          </a:p>
          <a:p>
            <a:pPr defTabSz="228486">
              <a:lnSpc>
                <a:spcPct val="89000"/>
              </a:lnSpc>
            </a:pPr>
            <a:r>
              <a:rPr lang="en-US" sz="1100" dirty="0" smtClean="0">
                <a:latin typeface="Century Gothic" panose="020B0502020202020204" pitchFamily="34" charset="0"/>
              </a:rPr>
              <a:t>Check &amp; Balance on previous versions</a:t>
            </a:r>
            <a:endParaRPr lang="en-US" sz="1100" dirty="0">
              <a:latin typeface="Century Gothic" panose="020B0502020202020204" pitchFamily="34" charset="0"/>
            </a:endParaRPr>
          </a:p>
        </p:txBody>
      </p:sp>
      <p:sp>
        <p:nvSpPr>
          <p:cNvPr id="33" name="Rectangle 32"/>
          <p:cNvSpPr/>
          <p:nvPr/>
        </p:nvSpPr>
        <p:spPr>
          <a:xfrm>
            <a:off x="6419346" y="4366360"/>
            <a:ext cx="4799639" cy="525502"/>
          </a:xfrm>
          <a:prstGeom prst="rect">
            <a:avLst/>
          </a:prstGeom>
        </p:spPr>
        <p:txBody>
          <a:bodyPr wrap="square" lIns="45697" tIns="22847" rIns="45697" bIns="22847">
            <a:spAutoFit/>
          </a:bodyPr>
          <a:lstStyle/>
          <a:p>
            <a:pPr defTabSz="228486">
              <a:lnSpc>
                <a:spcPct val="89000"/>
              </a:lnSpc>
            </a:pPr>
            <a:r>
              <a:rPr lang="en-US" sz="2400" dirty="0" smtClean="0">
                <a:latin typeface="Century Gothic" panose="020B0502020202020204" pitchFamily="34" charset="0"/>
              </a:rPr>
              <a:t>Marketing Components</a:t>
            </a:r>
            <a:endParaRPr lang="en-US" sz="1600" dirty="0">
              <a:latin typeface="Century Gothic" panose="020B0502020202020204" pitchFamily="34" charset="0"/>
            </a:endParaRPr>
          </a:p>
          <a:p>
            <a:pPr defTabSz="228486">
              <a:lnSpc>
                <a:spcPct val="89000"/>
              </a:lnSpc>
            </a:pPr>
            <a:r>
              <a:rPr lang="en-US" sz="1100" dirty="0" smtClean="0">
                <a:latin typeface="Century Gothic" panose="020B0502020202020204" pitchFamily="34" charset="0"/>
              </a:rPr>
              <a:t>Core competencies, transferable skills &amp; notable contributions</a:t>
            </a:r>
            <a:endParaRPr lang="en-US" sz="1100" dirty="0">
              <a:latin typeface="Century Gothic" panose="020B0502020202020204" pitchFamily="34" charset="0"/>
            </a:endParaRPr>
          </a:p>
        </p:txBody>
      </p:sp>
      <p:sp>
        <p:nvSpPr>
          <p:cNvPr id="34" name="Rectangle 33"/>
          <p:cNvSpPr/>
          <p:nvPr/>
        </p:nvSpPr>
        <p:spPr>
          <a:xfrm>
            <a:off x="8871141" y="3448279"/>
            <a:ext cx="2843459" cy="525502"/>
          </a:xfrm>
          <a:prstGeom prst="rect">
            <a:avLst/>
          </a:prstGeom>
        </p:spPr>
        <p:txBody>
          <a:bodyPr lIns="45697" tIns="22847" rIns="45697" bIns="22847">
            <a:spAutoFit/>
          </a:bodyPr>
          <a:lstStyle/>
          <a:p>
            <a:pPr defTabSz="228486">
              <a:lnSpc>
                <a:spcPct val="89000"/>
              </a:lnSpc>
            </a:pPr>
            <a:r>
              <a:rPr lang="en-US" sz="2400" dirty="0" smtClean="0"/>
              <a:t>Sales Methodology</a:t>
            </a:r>
            <a:endParaRPr lang="en-US" sz="1600" dirty="0"/>
          </a:p>
          <a:p>
            <a:pPr defTabSz="228486">
              <a:lnSpc>
                <a:spcPct val="89000"/>
              </a:lnSpc>
            </a:pPr>
            <a:r>
              <a:rPr lang="en-US" sz="1100" dirty="0" smtClean="0"/>
              <a:t>Feature Function Benefit your details</a:t>
            </a:r>
            <a:endParaRPr lang="en-US" sz="1100" dirty="0"/>
          </a:p>
        </p:txBody>
      </p:sp>
      <p:sp>
        <p:nvSpPr>
          <p:cNvPr id="35" name="Rectangle 34"/>
          <p:cNvSpPr/>
          <p:nvPr/>
        </p:nvSpPr>
        <p:spPr>
          <a:xfrm>
            <a:off x="209222" y="2436525"/>
            <a:ext cx="3117436" cy="525502"/>
          </a:xfrm>
          <a:prstGeom prst="rect">
            <a:avLst/>
          </a:prstGeom>
        </p:spPr>
        <p:txBody>
          <a:bodyPr wrap="square" lIns="45697" tIns="22847" rIns="45697" bIns="22847">
            <a:spAutoFit/>
          </a:bodyPr>
          <a:lstStyle/>
          <a:p>
            <a:pPr defTabSz="228486">
              <a:lnSpc>
                <a:spcPct val="89000"/>
              </a:lnSpc>
            </a:pPr>
            <a:r>
              <a:rPr lang="en-US" sz="2400" dirty="0" smtClean="0">
                <a:solidFill>
                  <a:srgbClr val="272E3A"/>
                </a:solidFill>
              </a:rPr>
              <a:t>Draft Hybrid Structure </a:t>
            </a:r>
            <a:endParaRPr lang="en-US" sz="1600" dirty="0">
              <a:solidFill>
                <a:srgbClr val="272E3A"/>
              </a:solidFill>
            </a:endParaRPr>
          </a:p>
          <a:p>
            <a:pPr defTabSz="228486">
              <a:lnSpc>
                <a:spcPct val="89000"/>
              </a:lnSpc>
            </a:pPr>
            <a:r>
              <a:rPr lang="en-US" sz="1100" dirty="0" smtClean="0">
                <a:solidFill>
                  <a:srgbClr val="272E3A"/>
                </a:solidFill>
              </a:rPr>
              <a:t>Consultative dialogue  &amp; amendments  </a:t>
            </a:r>
            <a:endParaRPr lang="en-US" sz="1100" dirty="0">
              <a:solidFill>
                <a:srgbClr val="272E3A"/>
              </a:solidFill>
            </a:endParaRPr>
          </a:p>
        </p:txBody>
      </p:sp>
      <p:sp>
        <p:nvSpPr>
          <p:cNvPr id="37" name="Rectangle 36"/>
          <p:cNvSpPr/>
          <p:nvPr/>
        </p:nvSpPr>
        <p:spPr>
          <a:xfrm>
            <a:off x="914400" y="1660716"/>
            <a:ext cx="3877200" cy="525502"/>
          </a:xfrm>
          <a:prstGeom prst="rect">
            <a:avLst/>
          </a:prstGeom>
        </p:spPr>
        <p:txBody>
          <a:bodyPr wrap="square" lIns="45697" tIns="22847" rIns="45697" bIns="22847">
            <a:spAutoFit/>
          </a:bodyPr>
          <a:lstStyle/>
          <a:p>
            <a:pPr defTabSz="228486">
              <a:lnSpc>
                <a:spcPct val="89000"/>
              </a:lnSpc>
            </a:pPr>
            <a:r>
              <a:rPr lang="en-US" sz="2400" dirty="0" smtClean="0">
                <a:latin typeface="Century Gothic" panose="020B0502020202020204" pitchFamily="34" charset="0"/>
              </a:rPr>
              <a:t>Cross - Functional Input</a:t>
            </a:r>
            <a:endParaRPr lang="en-US" sz="1600" dirty="0">
              <a:latin typeface="Century Gothic" panose="020B0502020202020204" pitchFamily="34" charset="0"/>
            </a:endParaRPr>
          </a:p>
          <a:p>
            <a:pPr defTabSz="228486">
              <a:lnSpc>
                <a:spcPct val="89000"/>
              </a:lnSpc>
            </a:pPr>
            <a:r>
              <a:rPr lang="en-US" sz="1100" dirty="0" smtClean="0">
                <a:latin typeface="Century Gothic" panose="020B0502020202020204" pitchFamily="34" charset="0"/>
              </a:rPr>
              <a:t>Stress test - Exec Summary &amp; Chronological details</a:t>
            </a:r>
            <a:endParaRPr lang="en-US" sz="1100" dirty="0">
              <a:latin typeface="Century Gothic" panose="020B0502020202020204" pitchFamily="34" charset="0"/>
            </a:endParaRPr>
          </a:p>
        </p:txBody>
      </p:sp>
      <p:sp>
        <p:nvSpPr>
          <p:cNvPr id="39" name="Rectangle 38"/>
          <p:cNvSpPr/>
          <p:nvPr/>
        </p:nvSpPr>
        <p:spPr>
          <a:xfrm>
            <a:off x="3052682" y="635254"/>
            <a:ext cx="3366664" cy="525502"/>
          </a:xfrm>
          <a:prstGeom prst="rect">
            <a:avLst/>
          </a:prstGeom>
        </p:spPr>
        <p:txBody>
          <a:bodyPr wrap="square" lIns="45697" tIns="22847" rIns="45697" bIns="22847">
            <a:spAutoFit/>
          </a:bodyPr>
          <a:lstStyle/>
          <a:p>
            <a:pPr defTabSz="228486">
              <a:lnSpc>
                <a:spcPct val="89000"/>
              </a:lnSpc>
            </a:pPr>
            <a:r>
              <a:rPr lang="en-US" sz="2400" dirty="0" smtClean="0">
                <a:latin typeface="Century Gothic" panose="020B0502020202020204" pitchFamily="34" charset="0"/>
              </a:rPr>
              <a:t>Hybrid CV</a:t>
            </a:r>
            <a:endParaRPr lang="en-US" sz="2400" dirty="0">
              <a:latin typeface="Century Gothic" panose="020B0502020202020204" pitchFamily="34" charset="0"/>
            </a:endParaRPr>
          </a:p>
          <a:p>
            <a:pPr defTabSz="228486">
              <a:lnSpc>
                <a:spcPct val="89000"/>
              </a:lnSpc>
            </a:pPr>
            <a:r>
              <a:rPr lang="en-US" sz="1100" dirty="0" smtClean="0">
                <a:latin typeface="Century Gothic" panose="020B0502020202020204" pitchFamily="34" charset="0"/>
              </a:rPr>
              <a:t>A social sciences approach to differentiation</a:t>
            </a:r>
            <a:endParaRPr lang="en-US" sz="1100" dirty="0">
              <a:latin typeface="Century Gothic" panose="020B0502020202020204" pitchFamily="34" charset="0"/>
            </a:endParaRPr>
          </a:p>
        </p:txBody>
      </p:sp>
      <p:sp>
        <p:nvSpPr>
          <p:cNvPr id="2" name="Oval 1"/>
          <p:cNvSpPr/>
          <p:nvPr/>
        </p:nvSpPr>
        <p:spPr>
          <a:xfrm>
            <a:off x="753171" y="5308600"/>
            <a:ext cx="857138" cy="8572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697" tIns="22847" rIns="45697" bIns="22847" rtlCol="0" anchor="t"/>
          <a:lstStyle/>
          <a:p>
            <a:pPr algn="ctr" defTabSz="228486"/>
            <a:endParaRPr lang="en-US" sz="4400" dirty="0">
              <a:solidFill>
                <a:schemeClr val="tx1"/>
              </a:solidFill>
              <a:latin typeface="Century Gothic" panose="020B0502020202020204" pitchFamily="34" charset="0"/>
            </a:endParaRPr>
          </a:p>
        </p:txBody>
      </p:sp>
      <p:sp>
        <p:nvSpPr>
          <p:cNvPr id="10" name="Oval 9"/>
          <p:cNvSpPr/>
          <p:nvPr/>
        </p:nvSpPr>
        <p:spPr>
          <a:xfrm>
            <a:off x="2138400" y="4288952"/>
            <a:ext cx="1037138" cy="103727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697" tIns="22847" rIns="45697" bIns="22847" rtlCol="0" anchor="ctr"/>
          <a:lstStyle/>
          <a:p>
            <a:pPr algn="ctr" defTabSz="228486"/>
            <a:endParaRPr lang="en-US" sz="4400" dirty="0">
              <a:solidFill>
                <a:schemeClr val="tx1"/>
              </a:solidFill>
              <a:latin typeface="Century Gothic" panose="020B0502020202020204" pitchFamily="34" charset="0"/>
            </a:endParaRPr>
          </a:p>
        </p:txBody>
      </p:sp>
      <p:sp>
        <p:nvSpPr>
          <p:cNvPr id="11" name="Oval 10"/>
          <p:cNvSpPr/>
          <p:nvPr/>
        </p:nvSpPr>
        <p:spPr>
          <a:xfrm>
            <a:off x="3703629" y="3250395"/>
            <a:ext cx="1254937" cy="12551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697" tIns="22847" rIns="45697" bIns="22847" rtlCol="0" anchor="ctr"/>
          <a:lstStyle/>
          <a:p>
            <a:pPr algn="ctr" defTabSz="228486"/>
            <a:endParaRPr lang="en-US" sz="6000" dirty="0">
              <a:solidFill>
                <a:schemeClr val="tx1"/>
              </a:solidFill>
              <a:latin typeface="Century Gothic" panose="020B0502020202020204" pitchFamily="34" charset="0"/>
            </a:endParaRPr>
          </a:p>
        </p:txBody>
      </p:sp>
      <p:sp>
        <p:nvSpPr>
          <p:cNvPr id="12" name="Oval 11"/>
          <p:cNvSpPr/>
          <p:nvPr/>
        </p:nvSpPr>
        <p:spPr>
          <a:xfrm>
            <a:off x="5486657" y="2188973"/>
            <a:ext cx="1518473" cy="15186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697" tIns="22847" rIns="45697" bIns="22847" rtlCol="0" anchor="ctr"/>
          <a:lstStyle/>
          <a:p>
            <a:pPr algn="ctr" defTabSz="228486"/>
            <a:endParaRPr lang="en-US" sz="6000" dirty="0">
              <a:solidFill>
                <a:schemeClr val="tx1"/>
              </a:solidFill>
              <a:latin typeface="Century Gothic" panose="020B0502020202020204" pitchFamily="34" charset="0"/>
            </a:endParaRPr>
          </a:p>
        </p:txBody>
      </p:sp>
      <p:sp>
        <p:nvSpPr>
          <p:cNvPr id="13" name="Oval 12"/>
          <p:cNvSpPr/>
          <p:nvPr/>
        </p:nvSpPr>
        <p:spPr>
          <a:xfrm>
            <a:off x="7533217" y="1375355"/>
            <a:ext cx="1837353" cy="18375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45697" tIns="22847" rIns="45697" bIns="22847" rtlCol="0" anchor="ctr"/>
          <a:lstStyle/>
          <a:p>
            <a:pPr algn="ctr" defTabSz="228486"/>
            <a:endParaRPr lang="en-US" sz="8000" dirty="0">
              <a:solidFill>
                <a:schemeClr val="tx1"/>
              </a:solidFill>
              <a:latin typeface="Century Gothic" panose="020B0502020202020204" pitchFamily="34" charset="0"/>
            </a:endParaRPr>
          </a:p>
        </p:txBody>
      </p:sp>
      <p:sp>
        <p:nvSpPr>
          <p:cNvPr id="14" name="Oval 13"/>
          <p:cNvSpPr/>
          <p:nvPr/>
        </p:nvSpPr>
        <p:spPr>
          <a:xfrm>
            <a:off x="9924491" y="116516"/>
            <a:ext cx="2223197" cy="222348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45697" tIns="22847" rIns="45697" bIns="22847" rtlCol="0" anchor="ctr"/>
          <a:lstStyle/>
          <a:p>
            <a:pPr algn="ctr" defTabSz="228486"/>
            <a:endParaRPr lang="en-US" sz="8800" dirty="0">
              <a:solidFill>
                <a:srgbClr val="FFFFFF"/>
              </a:solidFill>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73791" y="5986848"/>
            <a:ext cx="681617" cy="681617"/>
          </a:xfrm>
          <a:prstGeom prst="rect">
            <a:avLst/>
          </a:prstGeom>
        </p:spPr>
      </p:pic>
      <p:sp>
        <p:nvSpPr>
          <p:cNvPr id="23" name="TextBox 22">
            <a:extLst>
              <a:ext uri="{FF2B5EF4-FFF2-40B4-BE49-F238E27FC236}">
                <a16:creationId xmlns="" xmlns:a16="http://schemas.microsoft.com/office/drawing/2014/main" id="{F327881B-9518-4B4D-B563-74677F05B0CD}"/>
              </a:ext>
            </a:extLst>
          </p:cNvPr>
          <p:cNvSpPr txBox="1"/>
          <p:nvPr/>
        </p:nvSpPr>
        <p:spPr>
          <a:xfrm>
            <a:off x="3326657" y="6366666"/>
            <a:ext cx="5492507" cy="369332"/>
          </a:xfrm>
          <a:prstGeom prst="rect">
            <a:avLst/>
          </a:prstGeom>
          <a:solidFill>
            <a:srgbClr val="6C89F9"/>
          </a:solidFill>
        </p:spPr>
        <p:txBody>
          <a:bodyPr wrap="square" lIns="0" tIns="0" rIns="0" bIns="0" rtlCol="0">
            <a:spAutoFit/>
          </a:bodyPr>
          <a:lstStyle/>
          <a:p>
            <a:pPr algn="ctr"/>
            <a:r>
              <a:rPr lang="en-US" sz="2400" b="1" dirty="0">
                <a:solidFill>
                  <a:schemeClr val="bg1"/>
                </a:solidFill>
                <a:latin typeface="Century Gothic" panose="020B0502020202020204" pitchFamily="34" charset="0"/>
              </a:rPr>
              <a:t> </a:t>
            </a:r>
            <a:r>
              <a:rPr lang="en-US" sz="2400" b="1" dirty="0" smtClean="0">
                <a:solidFill>
                  <a:schemeClr val="bg1"/>
                </a:solidFill>
                <a:latin typeface="Century Gothic" panose="020B0502020202020204" pitchFamily="34" charset="0"/>
              </a:rPr>
              <a:t>Hybrid CV Process – all Options </a:t>
            </a:r>
            <a:endParaRPr lang="en-US" sz="24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45549930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6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60000">
                                          <p:cBhvr additive="base">
                                            <p:cTn id="7" dur="1500" fill="hold"/>
                                            <p:tgtEl>
                                              <p:spTgt spid="2"/>
                                            </p:tgtEl>
                                            <p:attrNameLst>
                                              <p:attrName>ppt_x</p:attrName>
                                            </p:attrNameLst>
                                          </p:cBhvr>
                                          <p:tavLst>
                                            <p:tav tm="0">
                                              <p:val>
                                                <p:strVal val="#ppt_x"/>
                                              </p:val>
                                            </p:tav>
                                            <p:tav tm="100000">
                                              <p:val>
                                                <p:strVal val="#ppt_x"/>
                                              </p:val>
                                            </p:tav>
                                          </p:tavLst>
                                        </p:anim>
                                        <p:anim calcmode="lin" valueType="num" p14:bounceEnd="60000">
                                          <p:cBhvr additive="base">
                                            <p:cTn id="8" dur="1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60000">
                                      <p:stCondLst>
                                        <p:cond delay="100"/>
                                      </p:stCondLst>
                                      <p:childTnLst>
                                        <p:set>
                                          <p:cBhvr>
                                            <p:cTn id="10" dur="1" fill="hold">
                                              <p:stCondLst>
                                                <p:cond delay="0"/>
                                              </p:stCondLst>
                                            </p:cTn>
                                            <p:tgtEl>
                                              <p:spTgt spid="10"/>
                                            </p:tgtEl>
                                            <p:attrNameLst>
                                              <p:attrName>style.visibility</p:attrName>
                                            </p:attrNameLst>
                                          </p:cBhvr>
                                          <p:to>
                                            <p:strVal val="visible"/>
                                          </p:to>
                                        </p:set>
                                        <p:anim calcmode="lin" valueType="num" p14:bounceEnd="60000">
                                          <p:cBhvr additive="base">
                                            <p:cTn id="11" dur="1500" fill="hold"/>
                                            <p:tgtEl>
                                              <p:spTgt spid="10"/>
                                            </p:tgtEl>
                                            <p:attrNameLst>
                                              <p:attrName>ppt_x</p:attrName>
                                            </p:attrNameLst>
                                          </p:cBhvr>
                                          <p:tavLst>
                                            <p:tav tm="0">
                                              <p:val>
                                                <p:strVal val="#ppt_x"/>
                                              </p:val>
                                            </p:tav>
                                            <p:tav tm="100000">
                                              <p:val>
                                                <p:strVal val="#ppt_x"/>
                                              </p:val>
                                            </p:tav>
                                          </p:tavLst>
                                        </p:anim>
                                        <p:anim calcmode="lin" valueType="num" p14:bounceEnd="60000">
                                          <p:cBhvr additive="base">
                                            <p:cTn id="12" dur="1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14:presetBounceEnd="60000">
                                      <p:stCondLst>
                                        <p:cond delay="200"/>
                                      </p:stCondLst>
                                      <p:childTnLst>
                                        <p:set>
                                          <p:cBhvr>
                                            <p:cTn id="14" dur="1" fill="hold">
                                              <p:stCondLst>
                                                <p:cond delay="0"/>
                                              </p:stCondLst>
                                            </p:cTn>
                                            <p:tgtEl>
                                              <p:spTgt spid="11"/>
                                            </p:tgtEl>
                                            <p:attrNameLst>
                                              <p:attrName>style.visibility</p:attrName>
                                            </p:attrNameLst>
                                          </p:cBhvr>
                                          <p:to>
                                            <p:strVal val="visible"/>
                                          </p:to>
                                        </p:set>
                                        <p:anim calcmode="lin" valueType="num" p14:bounceEnd="60000">
                                          <p:cBhvr additive="base">
                                            <p:cTn id="15" dur="15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16" dur="1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14:presetBounceEnd="60000">
                                      <p:stCondLst>
                                        <p:cond delay="300"/>
                                      </p:stCondLst>
                                      <p:childTnLst>
                                        <p:set>
                                          <p:cBhvr>
                                            <p:cTn id="18" dur="1" fill="hold">
                                              <p:stCondLst>
                                                <p:cond delay="0"/>
                                              </p:stCondLst>
                                            </p:cTn>
                                            <p:tgtEl>
                                              <p:spTgt spid="12"/>
                                            </p:tgtEl>
                                            <p:attrNameLst>
                                              <p:attrName>style.visibility</p:attrName>
                                            </p:attrNameLst>
                                          </p:cBhvr>
                                          <p:to>
                                            <p:strVal val="visible"/>
                                          </p:to>
                                        </p:set>
                                        <p:anim calcmode="lin" valueType="num" p14:bounceEnd="60000">
                                          <p:cBhvr additive="base">
                                            <p:cTn id="19" dur="1500" fill="hold"/>
                                            <p:tgtEl>
                                              <p:spTgt spid="12"/>
                                            </p:tgtEl>
                                            <p:attrNameLst>
                                              <p:attrName>ppt_x</p:attrName>
                                            </p:attrNameLst>
                                          </p:cBhvr>
                                          <p:tavLst>
                                            <p:tav tm="0">
                                              <p:val>
                                                <p:strVal val="#ppt_x"/>
                                              </p:val>
                                            </p:tav>
                                            <p:tav tm="100000">
                                              <p:val>
                                                <p:strVal val="#ppt_x"/>
                                              </p:val>
                                            </p:tav>
                                          </p:tavLst>
                                        </p:anim>
                                        <p:anim calcmode="lin" valueType="num" p14:bounceEnd="60000">
                                          <p:cBhvr additive="base">
                                            <p:cTn id="20" dur="1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14:presetBounceEnd="60000">
                                      <p:stCondLst>
                                        <p:cond delay="400"/>
                                      </p:stCondLst>
                                      <p:childTnLst>
                                        <p:set>
                                          <p:cBhvr>
                                            <p:cTn id="22" dur="1" fill="hold">
                                              <p:stCondLst>
                                                <p:cond delay="0"/>
                                              </p:stCondLst>
                                            </p:cTn>
                                            <p:tgtEl>
                                              <p:spTgt spid="13"/>
                                            </p:tgtEl>
                                            <p:attrNameLst>
                                              <p:attrName>style.visibility</p:attrName>
                                            </p:attrNameLst>
                                          </p:cBhvr>
                                          <p:to>
                                            <p:strVal val="visible"/>
                                          </p:to>
                                        </p:set>
                                        <p:anim calcmode="lin" valueType="num" p14:bounceEnd="60000">
                                          <p:cBhvr additive="base">
                                            <p:cTn id="23" dur="1500" fill="hold"/>
                                            <p:tgtEl>
                                              <p:spTgt spid="13"/>
                                            </p:tgtEl>
                                            <p:attrNameLst>
                                              <p:attrName>ppt_x</p:attrName>
                                            </p:attrNameLst>
                                          </p:cBhvr>
                                          <p:tavLst>
                                            <p:tav tm="0">
                                              <p:val>
                                                <p:strVal val="#ppt_x"/>
                                              </p:val>
                                            </p:tav>
                                            <p:tav tm="100000">
                                              <p:val>
                                                <p:strVal val="#ppt_x"/>
                                              </p:val>
                                            </p:tav>
                                          </p:tavLst>
                                        </p:anim>
                                        <p:anim calcmode="lin" valueType="num" p14:bounceEnd="60000">
                                          <p:cBhvr additive="base">
                                            <p:cTn id="24" dur="1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14:presetBounceEnd="60000">
                                      <p:stCondLst>
                                        <p:cond delay="500"/>
                                      </p:stCondLst>
                                      <p:childTnLst>
                                        <p:set>
                                          <p:cBhvr>
                                            <p:cTn id="26" dur="1" fill="hold">
                                              <p:stCondLst>
                                                <p:cond delay="0"/>
                                              </p:stCondLst>
                                            </p:cTn>
                                            <p:tgtEl>
                                              <p:spTgt spid="14"/>
                                            </p:tgtEl>
                                            <p:attrNameLst>
                                              <p:attrName>style.visibility</p:attrName>
                                            </p:attrNameLst>
                                          </p:cBhvr>
                                          <p:to>
                                            <p:strVal val="visible"/>
                                          </p:to>
                                        </p:set>
                                        <p:anim calcmode="lin" valueType="num" p14:bounceEnd="60000">
                                          <p:cBhvr additive="base">
                                            <p:cTn id="27" dur="1500" fill="hold"/>
                                            <p:tgtEl>
                                              <p:spTgt spid="14"/>
                                            </p:tgtEl>
                                            <p:attrNameLst>
                                              <p:attrName>ppt_x</p:attrName>
                                            </p:attrNameLst>
                                          </p:cBhvr>
                                          <p:tavLst>
                                            <p:tav tm="0">
                                              <p:val>
                                                <p:strVal val="#ppt_x"/>
                                              </p:val>
                                            </p:tav>
                                            <p:tav tm="100000">
                                              <p:val>
                                                <p:strVal val="#ppt_x"/>
                                              </p:val>
                                            </p:tav>
                                          </p:tavLst>
                                        </p:anim>
                                        <p:anim calcmode="lin" valueType="num" p14:bounceEnd="60000">
                                          <p:cBhvr additive="base">
                                            <p:cTn id="28" dur="1500" fill="hold"/>
                                            <p:tgtEl>
                                              <p:spTgt spid="14"/>
                                            </p:tgtEl>
                                            <p:attrNameLst>
                                              <p:attrName>ppt_y</p:attrName>
                                            </p:attrNameLst>
                                          </p:cBhvr>
                                          <p:tavLst>
                                            <p:tav tm="0">
                                              <p:val>
                                                <p:strVal val="1+#ppt_h/2"/>
                                              </p:val>
                                            </p:tav>
                                            <p:tav tm="100000">
                                              <p:val>
                                                <p:strVal val="#ppt_y"/>
                                              </p:val>
                                            </p:tav>
                                          </p:tavLst>
                                        </p:anim>
                                      </p:childTnLst>
                                    </p:cTn>
                                  </p:par>
                                  <p:par>
                                    <p:cTn id="29" presetID="22" presetClass="entr" presetSubtype="8" fill="hold" nodeType="withEffect">
                                      <p:stCondLst>
                                        <p:cond delay="90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par>
                                    <p:cTn id="32" presetID="22" presetClass="entr" presetSubtype="8" fill="hold" nodeType="withEffect">
                                      <p:stCondLst>
                                        <p:cond delay="100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500"/>
                                            <p:tgtEl>
                                              <p:spTgt spid="20"/>
                                            </p:tgtEl>
                                          </p:cBhvr>
                                        </p:animEffect>
                                      </p:childTnLst>
                                    </p:cTn>
                                  </p:par>
                                  <p:par>
                                    <p:cTn id="35" presetID="22" presetClass="entr" presetSubtype="8" fill="hold" nodeType="withEffect">
                                      <p:stCondLst>
                                        <p:cond delay="110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par>
                                    <p:cTn id="38" presetID="22" presetClass="entr" presetSubtype="2" fill="hold" nodeType="withEffect">
                                      <p:stCondLst>
                                        <p:cond delay="1200"/>
                                      </p:stCondLst>
                                      <p:childTnLst>
                                        <p:set>
                                          <p:cBhvr>
                                            <p:cTn id="39" dur="1" fill="hold">
                                              <p:stCondLst>
                                                <p:cond delay="0"/>
                                              </p:stCondLst>
                                            </p:cTn>
                                            <p:tgtEl>
                                              <p:spTgt spid="28"/>
                                            </p:tgtEl>
                                            <p:attrNameLst>
                                              <p:attrName>style.visibility</p:attrName>
                                            </p:attrNameLst>
                                          </p:cBhvr>
                                          <p:to>
                                            <p:strVal val="visible"/>
                                          </p:to>
                                        </p:set>
                                        <p:animEffect transition="in" filter="wipe(right)">
                                          <p:cBhvr>
                                            <p:cTn id="40" dur="500"/>
                                            <p:tgtEl>
                                              <p:spTgt spid="28"/>
                                            </p:tgtEl>
                                          </p:cBhvr>
                                        </p:animEffect>
                                      </p:childTnLst>
                                    </p:cTn>
                                  </p:par>
                                  <p:par>
                                    <p:cTn id="41" presetID="22" presetClass="entr" presetSubtype="2" fill="hold" nodeType="withEffect">
                                      <p:stCondLst>
                                        <p:cond delay="1300"/>
                                      </p:stCondLst>
                                      <p:childTnLst>
                                        <p:set>
                                          <p:cBhvr>
                                            <p:cTn id="42" dur="1" fill="hold">
                                              <p:stCondLst>
                                                <p:cond delay="0"/>
                                              </p:stCondLst>
                                            </p:cTn>
                                            <p:tgtEl>
                                              <p:spTgt spid="27"/>
                                            </p:tgtEl>
                                            <p:attrNameLst>
                                              <p:attrName>style.visibility</p:attrName>
                                            </p:attrNameLst>
                                          </p:cBhvr>
                                          <p:to>
                                            <p:strVal val="visible"/>
                                          </p:to>
                                        </p:set>
                                        <p:animEffect transition="in" filter="wipe(right)">
                                          <p:cBhvr>
                                            <p:cTn id="43" dur="500"/>
                                            <p:tgtEl>
                                              <p:spTgt spid="27"/>
                                            </p:tgtEl>
                                          </p:cBhvr>
                                        </p:animEffect>
                                      </p:childTnLst>
                                    </p:cTn>
                                  </p:par>
                                  <p:par>
                                    <p:cTn id="44" presetID="22" presetClass="entr" presetSubtype="2" fill="hold" nodeType="withEffect">
                                      <p:stCondLst>
                                        <p:cond delay="140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par>
                                    <p:cTn id="47" presetID="10" presetClass="entr" presetSubtype="0" fill="hold" grpId="0" nodeType="withEffect">
                                      <p:stCondLst>
                                        <p:cond delay="140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par>
                                    <p:cTn id="50" presetID="10" presetClass="entr" presetSubtype="0" fill="hold" grpId="0" nodeType="withEffect">
                                      <p:stCondLst>
                                        <p:cond delay="150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10" presetClass="entr" presetSubtype="0" fill="hold" grpId="0" nodeType="withEffect">
                                      <p:stCondLst>
                                        <p:cond delay="160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par>
                                    <p:cTn id="56" presetID="10" presetClass="entr" presetSubtype="0" fill="hold" grpId="0" nodeType="withEffect">
                                      <p:stCondLst>
                                        <p:cond delay="170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par>
                                    <p:cTn id="59" presetID="10" presetClass="entr" presetSubtype="0" fill="hold" grpId="0" nodeType="withEffect">
                                      <p:stCondLst>
                                        <p:cond delay="180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500"/>
                                            <p:tgtEl>
                                              <p:spTgt spid="37"/>
                                            </p:tgtEl>
                                          </p:cBhvr>
                                        </p:animEffect>
                                      </p:childTnLst>
                                    </p:cTn>
                                  </p:par>
                                  <p:par>
                                    <p:cTn id="62" presetID="10" presetClass="entr" presetSubtype="0" fill="hold" grpId="0" nodeType="withEffect">
                                      <p:stCondLst>
                                        <p:cond delay="190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7" grpId="0"/>
          <p:bldP spid="39" grpId="0"/>
          <p:bldP spid="2" grpId="0" animBg="1"/>
          <p:bldP spid="10" grpId="0" animBg="1"/>
          <p:bldP spid="11" grpId="0" animBg="1"/>
          <p:bldP spid="12" grpId="0" animBg="1"/>
          <p:bldP spid="13" grpId="0" animBg="1"/>
          <p:bldP spid="1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500" fill="hold"/>
                                            <p:tgtEl>
                                              <p:spTgt spid="10"/>
                                            </p:tgtEl>
                                            <p:attrNameLst>
                                              <p:attrName>ppt_x</p:attrName>
                                            </p:attrNameLst>
                                          </p:cBhvr>
                                          <p:tavLst>
                                            <p:tav tm="0">
                                              <p:val>
                                                <p:strVal val="#ppt_x"/>
                                              </p:val>
                                            </p:tav>
                                            <p:tav tm="100000">
                                              <p:val>
                                                <p:strVal val="#ppt_x"/>
                                              </p:val>
                                            </p:tav>
                                          </p:tavLst>
                                        </p:anim>
                                        <p:anim calcmode="lin" valueType="num">
                                          <p:cBhvr additive="base">
                                            <p:cTn id="12" dur="1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500" fill="hold"/>
                                            <p:tgtEl>
                                              <p:spTgt spid="11"/>
                                            </p:tgtEl>
                                            <p:attrNameLst>
                                              <p:attrName>ppt_x</p:attrName>
                                            </p:attrNameLst>
                                          </p:cBhvr>
                                          <p:tavLst>
                                            <p:tav tm="0">
                                              <p:val>
                                                <p:strVal val="#ppt_x"/>
                                              </p:val>
                                            </p:tav>
                                            <p:tav tm="100000">
                                              <p:val>
                                                <p:strVal val="#ppt_x"/>
                                              </p:val>
                                            </p:tav>
                                          </p:tavLst>
                                        </p:anim>
                                        <p:anim calcmode="lin" valueType="num">
                                          <p:cBhvr additive="base">
                                            <p:cTn id="16" dur="1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3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500" fill="hold"/>
                                            <p:tgtEl>
                                              <p:spTgt spid="12"/>
                                            </p:tgtEl>
                                            <p:attrNameLst>
                                              <p:attrName>ppt_x</p:attrName>
                                            </p:attrNameLst>
                                          </p:cBhvr>
                                          <p:tavLst>
                                            <p:tav tm="0">
                                              <p:val>
                                                <p:strVal val="#ppt_x"/>
                                              </p:val>
                                            </p:tav>
                                            <p:tav tm="100000">
                                              <p:val>
                                                <p:strVal val="#ppt_x"/>
                                              </p:val>
                                            </p:tav>
                                          </p:tavLst>
                                        </p:anim>
                                        <p:anim calcmode="lin" valueType="num">
                                          <p:cBhvr additive="base">
                                            <p:cTn id="20" dur="1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4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500" fill="hold"/>
                                            <p:tgtEl>
                                              <p:spTgt spid="13"/>
                                            </p:tgtEl>
                                            <p:attrNameLst>
                                              <p:attrName>ppt_x</p:attrName>
                                            </p:attrNameLst>
                                          </p:cBhvr>
                                          <p:tavLst>
                                            <p:tav tm="0">
                                              <p:val>
                                                <p:strVal val="#ppt_x"/>
                                              </p:val>
                                            </p:tav>
                                            <p:tav tm="100000">
                                              <p:val>
                                                <p:strVal val="#ppt_x"/>
                                              </p:val>
                                            </p:tav>
                                          </p:tavLst>
                                        </p:anim>
                                        <p:anim calcmode="lin" valueType="num">
                                          <p:cBhvr additive="base">
                                            <p:cTn id="24" dur="1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5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500" fill="hold"/>
                                            <p:tgtEl>
                                              <p:spTgt spid="14"/>
                                            </p:tgtEl>
                                            <p:attrNameLst>
                                              <p:attrName>ppt_x</p:attrName>
                                            </p:attrNameLst>
                                          </p:cBhvr>
                                          <p:tavLst>
                                            <p:tav tm="0">
                                              <p:val>
                                                <p:strVal val="#ppt_x"/>
                                              </p:val>
                                            </p:tav>
                                            <p:tav tm="100000">
                                              <p:val>
                                                <p:strVal val="#ppt_x"/>
                                              </p:val>
                                            </p:tav>
                                          </p:tavLst>
                                        </p:anim>
                                        <p:anim calcmode="lin" valueType="num">
                                          <p:cBhvr additive="base">
                                            <p:cTn id="28" dur="1500" fill="hold"/>
                                            <p:tgtEl>
                                              <p:spTgt spid="14"/>
                                            </p:tgtEl>
                                            <p:attrNameLst>
                                              <p:attrName>ppt_y</p:attrName>
                                            </p:attrNameLst>
                                          </p:cBhvr>
                                          <p:tavLst>
                                            <p:tav tm="0">
                                              <p:val>
                                                <p:strVal val="1+#ppt_h/2"/>
                                              </p:val>
                                            </p:tav>
                                            <p:tav tm="100000">
                                              <p:val>
                                                <p:strVal val="#ppt_y"/>
                                              </p:val>
                                            </p:tav>
                                          </p:tavLst>
                                        </p:anim>
                                      </p:childTnLst>
                                    </p:cTn>
                                  </p:par>
                                  <p:par>
                                    <p:cTn id="29" presetID="22" presetClass="entr" presetSubtype="8" fill="hold" nodeType="withEffect">
                                      <p:stCondLst>
                                        <p:cond delay="90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par>
                                    <p:cTn id="32" presetID="22" presetClass="entr" presetSubtype="8" fill="hold" nodeType="withEffect">
                                      <p:stCondLst>
                                        <p:cond delay="100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500"/>
                                            <p:tgtEl>
                                              <p:spTgt spid="20"/>
                                            </p:tgtEl>
                                          </p:cBhvr>
                                        </p:animEffect>
                                      </p:childTnLst>
                                    </p:cTn>
                                  </p:par>
                                  <p:par>
                                    <p:cTn id="35" presetID="22" presetClass="entr" presetSubtype="8" fill="hold" nodeType="withEffect">
                                      <p:stCondLst>
                                        <p:cond delay="110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par>
                                    <p:cTn id="38" presetID="22" presetClass="entr" presetSubtype="2" fill="hold" nodeType="withEffect">
                                      <p:stCondLst>
                                        <p:cond delay="1200"/>
                                      </p:stCondLst>
                                      <p:childTnLst>
                                        <p:set>
                                          <p:cBhvr>
                                            <p:cTn id="39" dur="1" fill="hold">
                                              <p:stCondLst>
                                                <p:cond delay="0"/>
                                              </p:stCondLst>
                                            </p:cTn>
                                            <p:tgtEl>
                                              <p:spTgt spid="28"/>
                                            </p:tgtEl>
                                            <p:attrNameLst>
                                              <p:attrName>style.visibility</p:attrName>
                                            </p:attrNameLst>
                                          </p:cBhvr>
                                          <p:to>
                                            <p:strVal val="visible"/>
                                          </p:to>
                                        </p:set>
                                        <p:animEffect transition="in" filter="wipe(right)">
                                          <p:cBhvr>
                                            <p:cTn id="40" dur="500"/>
                                            <p:tgtEl>
                                              <p:spTgt spid="28"/>
                                            </p:tgtEl>
                                          </p:cBhvr>
                                        </p:animEffect>
                                      </p:childTnLst>
                                    </p:cTn>
                                  </p:par>
                                  <p:par>
                                    <p:cTn id="41" presetID="22" presetClass="entr" presetSubtype="2" fill="hold" nodeType="withEffect">
                                      <p:stCondLst>
                                        <p:cond delay="1300"/>
                                      </p:stCondLst>
                                      <p:childTnLst>
                                        <p:set>
                                          <p:cBhvr>
                                            <p:cTn id="42" dur="1" fill="hold">
                                              <p:stCondLst>
                                                <p:cond delay="0"/>
                                              </p:stCondLst>
                                            </p:cTn>
                                            <p:tgtEl>
                                              <p:spTgt spid="27"/>
                                            </p:tgtEl>
                                            <p:attrNameLst>
                                              <p:attrName>style.visibility</p:attrName>
                                            </p:attrNameLst>
                                          </p:cBhvr>
                                          <p:to>
                                            <p:strVal val="visible"/>
                                          </p:to>
                                        </p:set>
                                        <p:animEffect transition="in" filter="wipe(right)">
                                          <p:cBhvr>
                                            <p:cTn id="43" dur="500"/>
                                            <p:tgtEl>
                                              <p:spTgt spid="27"/>
                                            </p:tgtEl>
                                          </p:cBhvr>
                                        </p:animEffect>
                                      </p:childTnLst>
                                    </p:cTn>
                                  </p:par>
                                  <p:par>
                                    <p:cTn id="44" presetID="22" presetClass="entr" presetSubtype="2" fill="hold" nodeType="withEffect">
                                      <p:stCondLst>
                                        <p:cond delay="140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par>
                                    <p:cTn id="47" presetID="10" presetClass="entr" presetSubtype="0" fill="hold" grpId="0" nodeType="withEffect">
                                      <p:stCondLst>
                                        <p:cond delay="140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par>
                                    <p:cTn id="50" presetID="10" presetClass="entr" presetSubtype="0" fill="hold" grpId="0" nodeType="withEffect">
                                      <p:stCondLst>
                                        <p:cond delay="150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10" presetClass="entr" presetSubtype="0" fill="hold" grpId="0" nodeType="withEffect">
                                      <p:stCondLst>
                                        <p:cond delay="160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par>
                                    <p:cTn id="56" presetID="10" presetClass="entr" presetSubtype="0" fill="hold" grpId="0" nodeType="withEffect">
                                      <p:stCondLst>
                                        <p:cond delay="170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par>
                                    <p:cTn id="59" presetID="10" presetClass="entr" presetSubtype="0" fill="hold" grpId="0" nodeType="withEffect">
                                      <p:stCondLst>
                                        <p:cond delay="180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500"/>
                                            <p:tgtEl>
                                              <p:spTgt spid="37"/>
                                            </p:tgtEl>
                                          </p:cBhvr>
                                        </p:animEffect>
                                      </p:childTnLst>
                                    </p:cTn>
                                  </p:par>
                                  <p:par>
                                    <p:cTn id="62" presetID="10" presetClass="entr" presetSubtype="0" fill="hold" grpId="0" nodeType="withEffect">
                                      <p:stCondLst>
                                        <p:cond delay="190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7" grpId="0"/>
          <p:bldP spid="39" grpId="0"/>
          <p:bldP spid="2" grpId="0" animBg="1"/>
          <p:bldP spid="10" grpId="0" animBg="1"/>
          <p:bldP spid="11" grpId="0" animBg="1"/>
          <p:bldP spid="12" grpId="0" animBg="1"/>
          <p:bldP spid="13" grpId="0" animBg="1"/>
          <p:bldP spid="14"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extLst>
              <a:ext uri="{FF2B5EF4-FFF2-40B4-BE49-F238E27FC236}">
                <a16:creationId xmlns="" xmlns:a16="http://schemas.microsoft.com/office/drawing/2014/main" id="{46713F1D-4D14-9C48-AAB5-37AB772F3CA3}"/>
              </a:ext>
            </a:extLst>
          </p:cNvPr>
          <p:cNvSpPr/>
          <p:nvPr/>
        </p:nvSpPr>
        <p:spPr bwMode="auto">
          <a:xfrm>
            <a:off x="6467655" y="5808173"/>
            <a:ext cx="3970399" cy="690671"/>
          </a:xfrm>
          <a:prstGeom prst="roundRect">
            <a:avLst>
              <a:gd name="adj" fmla="val 9962"/>
            </a:avLst>
          </a:prstGeom>
          <a:noFill/>
          <a:ln w="9525">
            <a:noFill/>
            <a:round/>
            <a:headEnd/>
            <a:tailEnd/>
          </a:ln>
        </p:spPr>
        <p:txBody>
          <a:bodyPr vert="horz" wrap="square" lIns="121593" tIns="60797" rIns="121593" bIns="60797" numCol="1" rtlCol="0" anchor="ctr" anchorCtr="0" compatLnSpc="1">
            <a:prstTxWarp prst="textNoShape">
              <a:avLst/>
            </a:prstTxWarp>
          </a:bodyPr>
          <a:lstStyle/>
          <a:p>
            <a:pPr algn="ctr" defTabSz="911888">
              <a:defRPr/>
            </a:pPr>
            <a:r>
              <a:rPr lang="en-US" sz="2000" b="1" dirty="0" smtClean="0">
                <a:solidFill>
                  <a:schemeClr val="bg1"/>
                </a:solidFill>
                <a:latin typeface="Century Gothic" panose="020B0502020202020204" pitchFamily="34" charset="0"/>
                <a:ea typeface="Helvetica Neue"/>
                <a:cs typeface="Helvetica Neue"/>
                <a:sym typeface="Century Gothic"/>
                <a:hlinkClick r:id="rId3"/>
              </a:rPr>
              <a:t>Contact Us</a:t>
            </a:r>
            <a:endParaRPr lang="en-US" sz="2000" b="1" dirty="0">
              <a:solidFill>
                <a:schemeClr val="bg1"/>
              </a:solidFill>
              <a:latin typeface="Century Gothic" panose="020B0502020202020204" pitchFamily="34" charset="0"/>
              <a:ea typeface="Helvetica Neue"/>
              <a:cs typeface="Helvetica Neue"/>
              <a:sym typeface="Century Gothic"/>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4475" y="5987557"/>
            <a:ext cx="681617" cy="681617"/>
          </a:xfrm>
          <a:prstGeom prst="rect">
            <a:avLst/>
          </a:prstGeom>
        </p:spPr>
      </p:pic>
      <p:sp>
        <p:nvSpPr>
          <p:cNvPr id="2" name="TextBox 1"/>
          <p:cNvSpPr txBox="1"/>
          <p:nvPr/>
        </p:nvSpPr>
        <p:spPr>
          <a:xfrm>
            <a:off x="762000" y="140677"/>
            <a:ext cx="10119764" cy="369332"/>
          </a:xfrm>
          <a:prstGeom prst="rect">
            <a:avLst/>
          </a:prstGeom>
          <a:solidFill>
            <a:srgbClr val="5597F6"/>
          </a:solidFill>
        </p:spPr>
        <p:txBody>
          <a:bodyPr wrap="square" rtlCol="0">
            <a:spAutoFit/>
          </a:bodyPr>
          <a:lstStyle/>
          <a:p>
            <a:pPr algn="ctr"/>
            <a:r>
              <a:rPr lang="en-GB" dirty="0" smtClean="0">
                <a:solidFill>
                  <a:schemeClr val="bg1"/>
                </a:solidFill>
                <a:latin typeface="Century Gothic" panose="020B0502020202020204" pitchFamily="34" charset="0"/>
              </a:rPr>
              <a:t>Live File Options 1 2 or 3</a:t>
            </a:r>
            <a:endParaRPr lang="en-GB" dirty="0">
              <a:solidFill>
                <a:schemeClr val="bg1"/>
              </a:solidFill>
              <a:latin typeface="Century Gothic" panose="020B0502020202020204" pitchFamily="34" charset="0"/>
            </a:endParaRPr>
          </a:p>
        </p:txBody>
      </p:sp>
      <p:sp>
        <p:nvSpPr>
          <p:cNvPr id="4" name="TextBox 3"/>
          <p:cNvSpPr txBox="1"/>
          <p:nvPr/>
        </p:nvSpPr>
        <p:spPr>
          <a:xfrm>
            <a:off x="762000" y="750277"/>
            <a:ext cx="10386646" cy="923330"/>
          </a:xfrm>
          <a:prstGeom prst="rect">
            <a:avLst/>
          </a:prstGeom>
          <a:noFill/>
        </p:spPr>
        <p:txBody>
          <a:bodyPr wrap="square" rtlCol="0">
            <a:spAutoFit/>
          </a:bodyPr>
          <a:lstStyle/>
          <a:p>
            <a:r>
              <a:rPr lang="en-GB" b="1" dirty="0" smtClean="0">
                <a:latin typeface="Century Gothic" panose="020B0502020202020204" pitchFamily="34" charset="0"/>
              </a:rPr>
              <a:t>Option1- Monthly payment solution at £500 a month (minimum of two months applies £1000)</a:t>
            </a:r>
          </a:p>
          <a:p>
            <a:r>
              <a:rPr lang="en-GB" dirty="0" smtClean="0">
                <a:latin typeface="Century Gothic" panose="020B0502020202020204" pitchFamily="34" charset="0"/>
              </a:rPr>
              <a:t>a) The monthly minimum &amp; any subsequent ongoing monthly payments</a:t>
            </a:r>
          </a:p>
          <a:p>
            <a:r>
              <a:rPr lang="en-GB" dirty="0" smtClean="0">
                <a:latin typeface="Century Gothic" panose="020B0502020202020204" pitchFamily="34" charset="0"/>
              </a:rPr>
              <a:t>b) A placement fee of £3k (payable within 6 months of placement)</a:t>
            </a:r>
            <a:endParaRPr lang="en-GB" dirty="0">
              <a:latin typeface="Century Gothic" panose="020B0502020202020204" pitchFamily="34" charset="0"/>
            </a:endParaRPr>
          </a:p>
        </p:txBody>
      </p:sp>
      <p:sp>
        <p:nvSpPr>
          <p:cNvPr id="5" name="TextBox 4"/>
          <p:cNvSpPr txBox="1"/>
          <p:nvPr/>
        </p:nvSpPr>
        <p:spPr>
          <a:xfrm>
            <a:off x="762000" y="2016369"/>
            <a:ext cx="10025979" cy="923330"/>
          </a:xfrm>
          <a:prstGeom prst="rect">
            <a:avLst/>
          </a:prstGeom>
          <a:noFill/>
        </p:spPr>
        <p:txBody>
          <a:bodyPr wrap="square" rtlCol="0">
            <a:spAutoFit/>
          </a:bodyPr>
          <a:lstStyle/>
          <a:p>
            <a:r>
              <a:rPr lang="en-GB" b="1" dirty="0" smtClean="0">
                <a:latin typeface="Century Gothic" panose="020B0502020202020204" pitchFamily="34" charset="0"/>
              </a:rPr>
              <a:t>Option 2 - 12 month service agreement – a starting fee and a placement fee</a:t>
            </a:r>
          </a:p>
          <a:p>
            <a:r>
              <a:rPr lang="en-GB" dirty="0" smtClean="0">
                <a:latin typeface="Century Gothic" panose="020B0502020202020204" pitchFamily="34" charset="0"/>
              </a:rPr>
              <a:t>a) £3k to start or fee to be agreed if desirable salary is upwards of £250k</a:t>
            </a:r>
          </a:p>
          <a:p>
            <a:r>
              <a:rPr lang="en-GB" dirty="0" smtClean="0">
                <a:latin typeface="Century Gothic" panose="020B0502020202020204" pitchFamily="34" charset="0"/>
              </a:rPr>
              <a:t>b) £3k or other to be agreed or % of base salary (payable within 6 months of placement)</a:t>
            </a:r>
            <a:endParaRPr lang="en-GB" dirty="0">
              <a:latin typeface="Century Gothic" panose="020B0502020202020204" pitchFamily="34" charset="0"/>
            </a:endParaRPr>
          </a:p>
        </p:txBody>
      </p:sp>
      <p:sp>
        <p:nvSpPr>
          <p:cNvPr id="7" name="TextBox 6"/>
          <p:cNvSpPr txBox="1"/>
          <p:nvPr/>
        </p:nvSpPr>
        <p:spPr>
          <a:xfrm>
            <a:off x="762000" y="3256222"/>
            <a:ext cx="10119764" cy="1200329"/>
          </a:xfrm>
          <a:prstGeom prst="rect">
            <a:avLst/>
          </a:prstGeom>
          <a:noFill/>
        </p:spPr>
        <p:txBody>
          <a:bodyPr wrap="square" rtlCol="0">
            <a:spAutoFit/>
          </a:bodyPr>
          <a:lstStyle/>
          <a:p>
            <a:r>
              <a:rPr lang="en-GB" b="1" dirty="0" smtClean="0">
                <a:latin typeface="Century Gothic" panose="020B0502020202020204" pitchFamily="34" charset="0"/>
              </a:rPr>
              <a:t>Option 3 - One time offer - this spans the length of your career - split into three parts</a:t>
            </a:r>
          </a:p>
          <a:p>
            <a:r>
              <a:rPr lang="en-GB" dirty="0" smtClean="0">
                <a:latin typeface="Century Gothic" panose="020B0502020202020204" pitchFamily="34" charset="0"/>
              </a:rPr>
              <a:t>a) £5k to start</a:t>
            </a:r>
          </a:p>
          <a:p>
            <a:r>
              <a:rPr lang="en-GB" dirty="0" smtClean="0">
                <a:latin typeface="Century Gothic" panose="020B0502020202020204" pitchFamily="34" charset="0"/>
              </a:rPr>
              <a:t>b) £3k upon placement or fee to be agreed (payable within 6 months of placement)</a:t>
            </a:r>
          </a:p>
          <a:p>
            <a:r>
              <a:rPr lang="en-GB" dirty="0" smtClean="0">
                <a:latin typeface="Century Gothic" panose="020B0502020202020204" pitchFamily="34" charset="0"/>
              </a:rPr>
              <a:t>c) Then no starting fees or placement fees for the duration of your career &amp; new searches</a:t>
            </a:r>
            <a:endParaRPr lang="en-GB" dirty="0">
              <a:latin typeface="Century Gothic" panose="020B0502020202020204" pitchFamily="34" charset="0"/>
            </a:endParaRPr>
          </a:p>
        </p:txBody>
      </p:sp>
      <p:sp>
        <p:nvSpPr>
          <p:cNvPr id="9" name="TextBox 8"/>
          <p:cNvSpPr txBox="1"/>
          <p:nvPr/>
        </p:nvSpPr>
        <p:spPr>
          <a:xfrm>
            <a:off x="761999" y="4665786"/>
            <a:ext cx="10893284" cy="369332"/>
          </a:xfrm>
          <a:prstGeom prst="rect">
            <a:avLst/>
          </a:prstGeom>
          <a:noFill/>
        </p:spPr>
        <p:txBody>
          <a:bodyPr wrap="square" rtlCol="0">
            <a:spAutoFit/>
          </a:bodyPr>
          <a:lstStyle/>
          <a:p>
            <a:r>
              <a:rPr lang="en-GB" b="1" dirty="0" smtClean="0">
                <a:latin typeface="Century Gothic" panose="020B0502020202020204" pitchFamily="34" charset="0"/>
              </a:rPr>
              <a:t>* We can split each of these initial starting fees into monthly amounts to make things a little easier</a:t>
            </a:r>
            <a:endParaRPr lang="en-GB" b="1" dirty="0">
              <a:latin typeface="Century Gothic" panose="020B0502020202020204" pitchFamily="34" charset="0"/>
            </a:endParaRPr>
          </a:p>
        </p:txBody>
      </p:sp>
    </p:spTree>
    <p:extLst>
      <p:ext uri="{BB962C8B-B14F-4D97-AF65-F5344CB8AC3E}">
        <p14:creationId xmlns:p14="http://schemas.microsoft.com/office/powerpoint/2010/main" val="275962980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extLst>
              <a:ext uri="{FF2B5EF4-FFF2-40B4-BE49-F238E27FC236}">
                <a16:creationId xmlns="" xmlns:a16="http://schemas.microsoft.com/office/drawing/2014/main" id="{46713F1D-4D14-9C48-AAB5-37AB772F3CA3}"/>
              </a:ext>
            </a:extLst>
          </p:cNvPr>
          <p:cNvSpPr/>
          <p:nvPr/>
        </p:nvSpPr>
        <p:spPr bwMode="auto">
          <a:xfrm>
            <a:off x="6467655" y="5978503"/>
            <a:ext cx="3970399" cy="690671"/>
          </a:xfrm>
          <a:prstGeom prst="roundRect">
            <a:avLst>
              <a:gd name="adj" fmla="val 9962"/>
            </a:avLst>
          </a:prstGeom>
          <a:noFill/>
          <a:ln w="9525">
            <a:noFill/>
            <a:round/>
            <a:headEnd/>
            <a:tailEnd/>
          </a:ln>
        </p:spPr>
        <p:txBody>
          <a:bodyPr vert="horz" wrap="square" lIns="121593" tIns="60797" rIns="121593" bIns="60797" numCol="1" rtlCol="0" anchor="ctr" anchorCtr="0" compatLnSpc="1">
            <a:prstTxWarp prst="textNoShape">
              <a:avLst/>
            </a:prstTxWarp>
          </a:bodyPr>
          <a:lstStyle/>
          <a:p>
            <a:pPr algn="ctr" defTabSz="911888">
              <a:defRPr/>
            </a:pPr>
            <a:r>
              <a:rPr lang="en-US" sz="2000" b="1" dirty="0" smtClean="0">
                <a:solidFill>
                  <a:schemeClr val="bg1"/>
                </a:solidFill>
                <a:latin typeface="Century Gothic" panose="020B0502020202020204" pitchFamily="34" charset="0"/>
                <a:ea typeface="Helvetica Neue"/>
                <a:cs typeface="Helvetica Neue"/>
                <a:sym typeface="Century Gothic"/>
                <a:hlinkClick r:id="rId3"/>
              </a:rPr>
              <a:t>Contact Us</a:t>
            </a:r>
            <a:endParaRPr lang="en-US" sz="2000" b="1" dirty="0">
              <a:solidFill>
                <a:schemeClr val="bg1"/>
              </a:solidFill>
              <a:latin typeface="Century Gothic" panose="020B0502020202020204" pitchFamily="34" charset="0"/>
              <a:ea typeface="Helvetica Neue"/>
              <a:cs typeface="Helvetica Neue"/>
              <a:sym typeface="Century Gothic"/>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4475" y="5987557"/>
            <a:ext cx="681617" cy="681617"/>
          </a:xfrm>
          <a:prstGeom prst="rect">
            <a:avLst/>
          </a:prstGeom>
        </p:spPr>
      </p:pic>
      <p:sp>
        <p:nvSpPr>
          <p:cNvPr id="2" name="TextBox 1"/>
          <p:cNvSpPr txBox="1"/>
          <p:nvPr/>
        </p:nvSpPr>
        <p:spPr>
          <a:xfrm>
            <a:off x="762001" y="140677"/>
            <a:ext cx="9413630" cy="369332"/>
          </a:xfrm>
          <a:prstGeom prst="rect">
            <a:avLst/>
          </a:prstGeom>
          <a:solidFill>
            <a:srgbClr val="5597F6"/>
          </a:solidFill>
        </p:spPr>
        <p:txBody>
          <a:bodyPr wrap="square" rtlCol="0">
            <a:spAutoFit/>
          </a:bodyPr>
          <a:lstStyle/>
          <a:p>
            <a:pPr algn="ctr"/>
            <a:r>
              <a:rPr lang="en-GB" dirty="0" smtClean="0">
                <a:solidFill>
                  <a:schemeClr val="bg1"/>
                </a:solidFill>
                <a:latin typeface="Century Gothic" panose="020B0502020202020204" pitchFamily="34" charset="0"/>
              </a:rPr>
              <a:t>Live File Comparisons</a:t>
            </a:r>
            <a:endParaRPr lang="en-GB" dirty="0">
              <a:solidFill>
                <a:schemeClr val="bg1"/>
              </a:solidFill>
              <a:latin typeface="Century Gothic" panose="020B0502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71529871"/>
              </p:ext>
            </p:extLst>
          </p:nvPr>
        </p:nvGraphicFramePr>
        <p:xfrm>
          <a:off x="762000" y="633047"/>
          <a:ext cx="9398000" cy="2823177"/>
        </p:xfrm>
        <a:graphic>
          <a:graphicData uri="http://schemas.openxmlformats.org/drawingml/2006/table">
            <a:tbl>
              <a:tblPr firstRow="1" bandRow="1">
                <a:tableStyleId>{5C22544A-7EE6-4342-B048-85BDC9FD1C3A}</a:tableStyleId>
              </a:tblPr>
              <a:tblGrid>
                <a:gridCol w="2332892"/>
                <a:gridCol w="1426308"/>
                <a:gridCol w="1879600"/>
                <a:gridCol w="2461846"/>
                <a:gridCol w="1297354"/>
              </a:tblGrid>
              <a:tr h="533937">
                <a:tc>
                  <a:txBody>
                    <a:bodyPr/>
                    <a:lstStyle/>
                    <a:p>
                      <a:pPr algn="ctr"/>
                      <a:r>
                        <a:rPr lang="en-GB" dirty="0" smtClean="0">
                          <a:latin typeface="Century Gothic" panose="020B0502020202020204" pitchFamily="34" charset="0"/>
                        </a:rPr>
                        <a:t>Options</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CV</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1</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2</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3</a:t>
                      </a:r>
                      <a:endParaRPr lang="en-GB" dirty="0">
                        <a:latin typeface="Century Gothic" panose="020B0502020202020204" pitchFamily="34" charset="0"/>
                      </a:endParaRPr>
                    </a:p>
                  </a:txBody>
                  <a:tcPr/>
                </a:tc>
              </a:tr>
              <a:tr h="381540">
                <a:tc>
                  <a:txBody>
                    <a:bodyPr/>
                    <a:lstStyle/>
                    <a:p>
                      <a:pPr algn="l"/>
                      <a:r>
                        <a:rPr lang="en-GB" dirty="0" smtClean="0">
                          <a:latin typeface="Century Gothic" panose="020B0502020202020204" pitchFamily="34" charset="0"/>
                        </a:rPr>
                        <a:t>CV Only </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c>
                  <a:txBody>
                    <a:bodyPr/>
                    <a:lstStyle/>
                    <a:p>
                      <a:pPr algn="ctr"/>
                      <a:endParaRPr lang="en-GB">
                        <a:latin typeface="Century Gothic" panose="020B0502020202020204" pitchFamily="34" charset="0"/>
                      </a:endParaRPr>
                    </a:p>
                  </a:txBody>
                  <a:tcPr/>
                </a:tc>
                <a:tc>
                  <a:txBody>
                    <a:bodyPr/>
                    <a:lstStyle/>
                    <a:p>
                      <a:pPr algn="ctr"/>
                      <a:endParaRPr lang="en-GB">
                        <a:latin typeface="Century Gothic" panose="020B0502020202020204" pitchFamily="34" charset="0"/>
                      </a:endParaRPr>
                    </a:p>
                  </a:txBody>
                  <a:tcPr/>
                </a:tc>
                <a:tc>
                  <a:txBody>
                    <a:bodyPr/>
                    <a:lstStyle/>
                    <a:p>
                      <a:pPr algn="ctr"/>
                      <a:endParaRPr lang="en-GB" dirty="0">
                        <a:latin typeface="Century Gothic" panose="020B0502020202020204" pitchFamily="34" charset="0"/>
                      </a:endParaRPr>
                    </a:p>
                  </a:txBody>
                  <a:tcPr/>
                </a:tc>
              </a:tr>
              <a:tr h="381540">
                <a:tc>
                  <a:txBody>
                    <a:bodyPr/>
                    <a:lstStyle/>
                    <a:p>
                      <a:pPr algn="l"/>
                      <a:r>
                        <a:rPr lang="en-GB" dirty="0" smtClean="0">
                          <a:latin typeface="Century Gothic" panose="020B0502020202020204" pitchFamily="34" charset="0"/>
                        </a:rPr>
                        <a:t>CV with Option</a:t>
                      </a:r>
                      <a:endParaRPr lang="en-GB" dirty="0">
                        <a:latin typeface="Century Gothic" panose="020B0502020202020204" pitchFamily="34" charset="0"/>
                      </a:endParaRPr>
                    </a:p>
                  </a:txBody>
                  <a:tcPr/>
                </a:tc>
                <a:tc>
                  <a:txBody>
                    <a:bodyPr/>
                    <a:lstStyle/>
                    <a:p>
                      <a:pPr algn="ctr"/>
                      <a:endParaRPr lang="en-GB">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NO</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r>
              <a:tr h="381540">
                <a:tc>
                  <a:txBody>
                    <a:bodyPr/>
                    <a:lstStyle/>
                    <a:p>
                      <a:pPr algn="l"/>
                      <a:r>
                        <a:rPr lang="en-GB" dirty="0" smtClean="0">
                          <a:latin typeface="Century Gothic" panose="020B0502020202020204" pitchFamily="34" charset="0"/>
                        </a:rPr>
                        <a:t>Career Guidance</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r>
              <a:tr h="381540">
                <a:tc>
                  <a:txBody>
                    <a:bodyPr/>
                    <a:lstStyle/>
                    <a:p>
                      <a:pPr algn="l"/>
                      <a:r>
                        <a:rPr lang="en-GB" dirty="0" smtClean="0">
                          <a:latin typeface="Century Gothic" panose="020B0502020202020204" pitchFamily="34" charset="0"/>
                        </a:rPr>
                        <a:t>Market Reach Limit</a:t>
                      </a:r>
                      <a:endParaRPr lang="en-GB" dirty="0">
                        <a:latin typeface="Century Gothic" panose="020B0502020202020204" pitchFamily="34" charset="0"/>
                      </a:endParaRPr>
                    </a:p>
                  </a:txBody>
                  <a:tcPr/>
                </a:tc>
                <a:tc>
                  <a:txBody>
                    <a:bodyPr/>
                    <a:lstStyle/>
                    <a:p>
                      <a:pPr algn="ctr"/>
                      <a:endParaRPr lang="en-GB">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30</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Unlimited</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Unlimited</a:t>
                      </a:r>
                      <a:endParaRPr lang="en-GB" dirty="0">
                        <a:latin typeface="Century Gothic" panose="020B0502020202020204" pitchFamily="34" charset="0"/>
                      </a:endParaRPr>
                    </a:p>
                  </a:txBody>
                  <a:tcPr/>
                </a:tc>
              </a:tr>
              <a:tr h="381540">
                <a:tc>
                  <a:txBody>
                    <a:bodyPr/>
                    <a:lstStyle/>
                    <a:p>
                      <a:pPr algn="l"/>
                      <a:r>
                        <a:rPr lang="en-GB" dirty="0" smtClean="0">
                          <a:latin typeface="Century Gothic" panose="020B0502020202020204" pitchFamily="34" charset="0"/>
                        </a:rPr>
                        <a:t>Time Limitation</a:t>
                      </a:r>
                      <a:endParaRPr lang="en-GB" dirty="0">
                        <a:latin typeface="Century Gothic" panose="020B0502020202020204" pitchFamily="34" charset="0"/>
                      </a:endParaRPr>
                    </a:p>
                  </a:txBody>
                  <a:tcPr/>
                </a:tc>
                <a:tc>
                  <a:txBody>
                    <a:bodyPr/>
                    <a:lstStyle/>
                    <a:p>
                      <a:pPr algn="ctr"/>
                      <a:endParaRPr lang="en-GB">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YES</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NO</a:t>
                      </a:r>
                      <a:endParaRPr lang="en-GB" dirty="0">
                        <a:latin typeface="Century Gothic" panose="020B0502020202020204" pitchFamily="34" charset="0"/>
                      </a:endParaRPr>
                    </a:p>
                  </a:txBody>
                  <a:tcPr/>
                </a:tc>
              </a:tr>
              <a:tr h="381540">
                <a:tc>
                  <a:txBody>
                    <a:bodyPr/>
                    <a:lstStyle/>
                    <a:p>
                      <a:pPr algn="l"/>
                      <a:r>
                        <a:rPr lang="en-GB" dirty="0" smtClean="0">
                          <a:latin typeface="Century Gothic" panose="020B0502020202020204" pitchFamily="34" charset="0"/>
                        </a:rPr>
                        <a:t>Initial Cost GBP £</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POA</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1000</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3000</a:t>
                      </a:r>
                      <a:endParaRPr lang="en-GB" dirty="0">
                        <a:latin typeface="Century Gothic" panose="020B0502020202020204" pitchFamily="34" charset="0"/>
                      </a:endParaRPr>
                    </a:p>
                  </a:txBody>
                  <a:tcPr/>
                </a:tc>
                <a:tc>
                  <a:txBody>
                    <a:bodyPr/>
                    <a:lstStyle/>
                    <a:p>
                      <a:pPr algn="ctr"/>
                      <a:r>
                        <a:rPr lang="en-GB" dirty="0" smtClean="0">
                          <a:latin typeface="Century Gothic" panose="020B0502020202020204" pitchFamily="34" charset="0"/>
                        </a:rPr>
                        <a:t>5000</a:t>
                      </a:r>
                      <a:endParaRPr lang="en-GB" dirty="0">
                        <a:latin typeface="Century Gothic" panose="020B0502020202020204" pitchFamily="34" charset="0"/>
                      </a:endParaRPr>
                    </a:p>
                  </a:txBody>
                  <a:tcPr/>
                </a:tc>
              </a:tr>
            </a:tbl>
          </a:graphicData>
        </a:graphic>
      </p:graphicFrame>
      <p:sp>
        <p:nvSpPr>
          <p:cNvPr id="5" name="TextBox 4"/>
          <p:cNvSpPr txBox="1"/>
          <p:nvPr/>
        </p:nvSpPr>
        <p:spPr>
          <a:xfrm>
            <a:off x="762001" y="3587262"/>
            <a:ext cx="9413630" cy="2308324"/>
          </a:xfrm>
          <a:prstGeom prst="rect">
            <a:avLst/>
          </a:prstGeom>
          <a:noFill/>
        </p:spPr>
        <p:txBody>
          <a:bodyPr wrap="square" rtlCol="0">
            <a:spAutoFit/>
          </a:bodyPr>
          <a:lstStyle/>
          <a:p>
            <a:r>
              <a:rPr lang="en-GB" sz="1600" dirty="0" smtClean="0">
                <a:latin typeface="Century Gothic" panose="020B0502020202020204" pitchFamily="34" charset="0"/>
              </a:rPr>
              <a:t>Market Reach is only limited with Option 1</a:t>
            </a:r>
          </a:p>
          <a:p>
            <a:endParaRPr lang="en-GB" sz="1600" dirty="0" smtClean="0">
              <a:latin typeface="Century Gothic" panose="020B0502020202020204" pitchFamily="34" charset="0"/>
            </a:endParaRPr>
          </a:p>
          <a:p>
            <a:r>
              <a:rPr lang="en-GB" sz="1600" dirty="0" smtClean="0">
                <a:latin typeface="Century Gothic" panose="020B0502020202020204" pitchFamily="34" charset="0"/>
              </a:rPr>
              <a:t>Costs are indicative &amp; are applicable in 2021</a:t>
            </a:r>
          </a:p>
          <a:p>
            <a:endParaRPr lang="en-GB" sz="1600" dirty="0" smtClean="0">
              <a:latin typeface="Century Gothic" panose="020B0502020202020204" pitchFamily="34" charset="0"/>
            </a:endParaRPr>
          </a:p>
          <a:p>
            <a:r>
              <a:rPr lang="en-GB" sz="1600" dirty="0" smtClean="0">
                <a:latin typeface="Century Gothic" panose="020B0502020202020204" pitchFamily="34" charset="0"/>
              </a:rPr>
              <a:t>Talk to us if you need some other cost plan</a:t>
            </a:r>
          </a:p>
          <a:p>
            <a:endParaRPr lang="en-GB" sz="1600" dirty="0" smtClean="0">
              <a:latin typeface="Century Gothic" panose="020B0502020202020204" pitchFamily="34" charset="0"/>
            </a:endParaRPr>
          </a:p>
          <a:p>
            <a:r>
              <a:rPr lang="en-GB" sz="1600" dirty="0" smtClean="0">
                <a:latin typeface="Century Gothic" panose="020B0502020202020204" pitchFamily="34" charset="0"/>
              </a:rPr>
              <a:t>Talk to us if you need outplacement services</a:t>
            </a:r>
          </a:p>
          <a:p>
            <a:endParaRPr lang="en-GB" sz="1600" dirty="0" smtClean="0">
              <a:latin typeface="Century Gothic" panose="020B0502020202020204" pitchFamily="34" charset="0"/>
            </a:endParaRPr>
          </a:p>
          <a:p>
            <a:r>
              <a:rPr lang="en-GB" sz="1600" dirty="0" smtClean="0">
                <a:latin typeface="Century Gothic" panose="020B0502020202020204" pitchFamily="34" charset="0"/>
              </a:rPr>
              <a:t>Calls regarding costs can be made to +44 (0) 7540 705103</a:t>
            </a:r>
            <a:endParaRPr lang="en-GB" sz="1600" dirty="0">
              <a:latin typeface="Century Gothic" panose="020B0502020202020204" pitchFamily="34" charset="0"/>
            </a:endParaRPr>
          </a:p>
        </p:txBody>
      </p:sp>
    </p:spTree>
    <p:extLst>
      <p:ext uri="{BB962C8B-B14F-4D97-AF65-F5344CB8AC3E}">
        <p14:creationId xmlns:p14="http://schemas.microsoft.com/office/powerpoint/2010/main" val="349931299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extLst>
              <a:ext uri="{FF2B5EF4-FFF2-40B4-BE49-F238E27FC236}">
                <a16:creationId xmlns="" xmlns:a16="http://schemas.microsoft.com/office/drawing/2014/main" id="{46713F1D-4D14-9C48-AAB5-37AB772F3CA3}"/>
              </a:ext>
            </a:extLst>
          </p:cNvPr>
          <p:cNvSpPr/>
          <p:nvPr/>
        </p:nvSpPr>
        <p:spPr bwMode="auto">
          <a:xfrm>
            <a:off x="6467655" y="5978503"/>
            <a:ext cx="3970399" cy="690671"/>
          </a:xfrm>
          <a:prstGeom prst="roundRect">
            <a:avLst>
              <a:gd name="adj" fmla="val 9962"/>
            </a:avLst>
          </a:prstGeom>
          <a:noFill/>
          <a:ln w="9525">
            <a:noFill/>
            <a:round/>
            <a:headEnd/>
            <a:tailEnd/>
          </a:ln>
        </p:spPr>
        <p:txBody>
          <a:bodyPr vert="horz" wrap="square" lIns="121593" tIns="60797" rIns="121593" bIns="60797" numCol="1" rtlCol="0" anchor="ctr" anchorCtr="0" compatLnSpc="1">
            <a:prstTxWarp prst="textNoShape">
              <a:avLst/>
            </a:prstTxWarp>
          </a:bodyPr>
          <a:lstStyle/>
          <a:p>
            <a:pPr algn="ctr" defTabSz="911888">
              <a:defRPr/>
            </a:pPr>
            <a:r>
              <a:rPr lang="en-US" sz="2000" b="1" dirty="0" smtClean="0">
                <a:solidFill>
                  <a:schemeClr val="bg1"/>
                </a:solidFill>
                <a:latin typeface="Century Gothic" panose="020B0502020202020204" pitchFamily="34" charset="0"/>
                <a:ea typeface="Helvetica Neue"/>
                <a:cs typeface="Helvetica Neue"/>
                <a:sym typeface="Century Gothic"/>
                <a:hlinkClick r:id="rId3"/>
              </a:rPr>
              <a:t>Contact Us</a:t>
            </a:r>
            <a:endParaRPr lang="en-US" sz="2000" b="1" dirty="0">
              <a:solidFill>
                <a:schemeClr val="bg1"/>
              </a:solidFill>
              <a:latin typeface="Century Gothic" panose="020B0502020202020204" pitchFamily="34" charset="0"/>
              <a:ea typeface="Helvetica Neue"/>
              <a:cs typeface="Helvetica Neue"/>
              <a:sym typeface="Century Gothic"/>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4475" y="5987557"/>
            <a:ext cx="681617" cy="681617"/>
          </a:xfrm>
          <a:prstGeom prst="rect">
            <a:avLst/>
          </a:prstGeom>
        </p:spPr>
      </p:pic>
      <p:sp>
        <p:nvSpPr>
          <p:cNvPr id="2" name="TextBox 1"/>
          <p:cNvSpPr txBox="1"/>
          <p:nvPr/>
        </p:nvSpPr>
        <p:spPr>
          <a:xfrm>
            <a:off x="762000" y="140677"/>
            <a:ext cx="10119764" cy="369332"/>
          </a:xfrm>
          <a:prstGeom prst="rect">
            <a:avLst/>
          </a:prstGeom>
          <a:solidFill>
            <a:srgbClr val="5597F6"/>
          </a:solidFill>
        </p:spPr>
        <p:txBody>
          <a:bodyPr wrap="square" rtlCol="0">
            <a:spAutoFit/>
          </a:bodyPr>
          <a:lstStyle/>
          <a:p>
            <a:pPr algn="ctr"/>
            <a:r>
              <a:rPr lang="en-GB" dirty="0" smtClean="0">
                <a:solidFill>
                  <a:schemeClr val="bg1"/>
                </a:solidFill>
                <a:latin typeface="Century Gothic" panose="020B0502020202020204" pitchFamily="34" charset="0"/>
              </a:rPr>
              <a:t>Live File Agreement Page</a:t>
            </a:r>
            <a:endParaRPr lang="en-GB" dirty="0">
              <a:solidFill>
                <a:schemeClr val="bg1"/>
              </a:solidFill>
              <a:latin typeface="Century Gothic" panose="020B0502020202020204" pitchFamily="34" charset="0"/>
            </a:endParaRPr>
          </a:p>
        </p:txBody>
      </p:sp>
      <p:sp>
        <p:nvSpPr>
          <p:cNvPr id="3" name="TextBox 2"/>
          <p:cNvSpPr txBox="1"/>
          <p:nvPr/>
        </p:nvSpPr>
        <p:spPr>
          <a:xfrm>
            <a:off x="762000" y="668215"/>
            <a:ext cx="10119764" cy="5262979"/>
          </a:xfrm>
          <a:prstGeom prst="rect">
            <a:avLst/>
          </a:prstGeom>
          <a:noFill/>
        </p:spPr>
        <p:txBody>
          <a:bodyPr wrap="square" rtlCol="0">
            <a:spAutoFit/>
          </a:bodyPr>
          <a:lstStyle/>
          <a:p>
            <a:r>
              <a:rPr lang="en-GB" sz="1200" dirty="0" smtClean="0">
                <a:latin typeface="Century Gothic" panose="020B0502020202020204" pitchFamily="34" charset="0"/>
              </a:rPr>
              <a:t>The Example structure is set within one page &amp; requires 1 signature &amp; dating</a:t>
            </a:r>
          </a:p>
          <a:p>
            <a:endParaRPr lang="en-GB" sz="1200" dirty="0">
              <a:latin typeface="Century Gothic" panose="020B0502020202020204" pitchFamily="34" charset="0"/>
            </a:endParaRPr>
          </a:p>
          <a:p>
            <a:r>
              <a:rPr lang="en-GB" sz="1200" dirty="0" smtClean="0">
                <a:latin typeface="Century Gothic" panose="020B0502020202020204" pitchFamily="34" charset="0"/>
              </a:rPr>
              <a:t>Conditions - the service is made available until the earlier of the following occurs</a:t>
            </a:r>
          </a:p>
          <a:p>
            <a:endParaRPr lang="en-GB" sz="1200" dirty="0" smtClean="0">
              <a:latin typeface="Century Gothic" panose="020B0502020202020204" pitchFamily="34" charset="0"/>
            </a:endParaRPr>
          </a:p>
          <a:p>
            <a:r>
              <a:rPr lang="en-GB" sz="1200" dirty="0" smtClean="0">
                <a:latin typeface="Century Gothic" panose="020B0502020202020204" pitchFamily="34" charset="0"/>
              </a:rPr>
              <a:t>a) The client instructs the termination of the service</a:t>
            </a:r>
          </a:p>
          <a:p>
            <a:r>
              <a:rPr lang="en-GB" sz="1200" dirty="0" smtClean="0">
                <a:latin typeface="Century Gothic" panose="020B0502020202020204" pitchFamily="34" charset="0"/>
              </a:rPr>
              <a:t>b) The expiry of Option term from commencement of implementation</a:t>
            </a:r>
          </a:p>
          <a:p>
            <a:r>
              <a:rPr lang="en-GB" sz="1200" dirty="0" smtClean="0">
                <a:latin typeface="Century Gothic" panose="020B0502020202020204" pitchFamily="34" charset="0"/>
              </a:rPr>
              <a:t>c) The client accepts an offer of employment or enters self-employment</a:t>
            </a:r>
          </a:p>
          <a:p>
            <a:endParaRPr lang="en-GB" sz="1200" dirty="0">
              <a:latin typeface="Century Gothic" panose="020B0502020202020204" pitchFamily="34" charset="0"/>
            </a:endParaRPr>
          </a:p>
          <a:p>
            <a:r>
              <a:rPr lang="en-GB" sz="1200" dirty="0" smtClean="0">
                <a:latin typeface="Century Gothic" panose="020B0502020202020204" pitchFamily="34" charset="0"/>
              </a:rPr>
              <a:t>The service is designed &amp; intended to enhance the clients career prospects. No representation is given to the outcomes of the service and attention will be given to: profiling, CV preparation, the development of opportunities &amp; associated works</a:t>
            </a:r>
          </a:p>
          <a:p>
            <a:endParaRPr lang="en-GB" sz="1200" dirty="0">
              <a:latin typeface="Century Gothic" panose="020B0502020202020204" pitchFamily="34" charset="0"/>
            </a:endParaRPr>
          </a:p>
          <a:p>
            <a:r>
              <a:rPr lang="en-GB" sz="1200" dirty="0" smtClean="0">
                <a:latin typeface="Century Gothic" panose="020B0502020202020204" pitchFamily="34" charset="0"/>
              </a:rPr>
              <a:t>Live File Fees - there are no fees for planning the service</a:t>
            </a:r>
          </a:p>
          <a:p>
            <a:endParaRPr lang="en-GB" sz="1200" dirty="0">
              <a:latin typeface="Century Gothic" panose="020B0502020202020204" pitchFamily="34" charset="0"/>
            </a:endParaRPr>
          </a:p>
          <a:p>
            <a:r>
              <a:rPr lang="en-GB" sz="1200" dirty="0" smtClean="0">
                <a:latin typeface="Century Gothic" panose="020B0502020202020204" pitchFamily="34" charset="0"/>
              </a:rPr>
              <a:t>The fees shall be paid in two parts (starting &amp; placement)</a:t>
            </a:r>
          </a:p>
          <a:p>
            <a:endParaRPr lang="en-GB" sz="1200" dirty="0">
              <a:latin typeface="Century Gothic" panose="020B0502020202020204" pitchFamily="34" charset="0"/>
            </a:endParaRPr>
          </a:p>
          <a:p>
            <a:pPr marL="228600" indent="-228600">
              <a:buFont typeface="+mj-lt"/>
              <a:buAutoNum type="arabicPeriod"/>
            </a:pPr>
            <a:r>
              <a:rPr lang="en-GB" sz="1200" dirty="0" smtClean="0">
                <a:latin typeface="Century Gothic" panose="020B0502020202020204" pitchFamily="34" charset="0"/>
              </a:rPr>
              <a:t>A starting fee of £ is payable &amp; in the following instalments</a:t>
            </a:r>
          </a:p>
          <a:p>
            <a:r>
              <a:rPr lang="en-GB" sz="1200" dirty="0" smtClean="0">
                <a:latin typeface="Century Gothic" panose="020B0502020202020204" pitchFamily="34" charset="0"/>
              </a:rPr>
              <a:t>Amount 1 - immediately</a:t>
            </a:r>
          </a:p>
          <a:p>
            <a:r>
              <a:rPr lang="en-GB" sz="1200" dirty="0" smtClean="0">
                <a:latin typeface="Century Gothic" panose="020B0502020202020204" pitchFamily="34" charset="0"/>
              </a:rPr>
              <a:t>Amount 2 - 30 days on (if agreed) </a:t>
            </a:r>
          </a:p>
          <a:p>
            <a:endParaRPr lang="en-GB" sz="1200" dirty="0">
              <a:latin typeface="Century Gothic" panose="020B0502020202020204" pitchFamily="34" charset="0"/>
            </a:endParaRPr>
          </a:p>
          <a:p>
            <a:r>
              <a:rPr lang="en-GB" sz="1200" dirty="0" smtClean="0">
                <a:latin typeface="Century Gothic" panose="020B0502020202020204" pitchFamily="34" charset="0"/>
              </a:rPr>
              <a:t>2.  A placement fee of £ is payable (within 6 months of placement)</a:t>
            </a:r>
          </a:p>
          <a:p>
            <a:endParaRPr lang="en-GB" sz="1200" dirty="0">
              <a:latin typeface="Century Gothic" panose="020B0502020202020204" pitchFamily="34" charset="0"/>
            </a:endParaRPr>
          </a:p>
          <a:p>
            <a:r>
              <a:rPr lang="en-GB" sz="1200" dirty="0" smtClean="0">
                <a:latin typeface="Century Gothic" panose="020B0502020202020204" pitchFamily="34" charset="0"/>
              </a:rPr>
              <a:t>Dates 	- Commencement Date, Agreement Date signed &amp; returned</a:t>
            </a:r>
          </a:p>
          <a:p>
            <a:endParaRPr lang="en-GB" sz="1200" dirty="0">
              <a:latin typeface="Century Gothic" panose="020B0502020202020204" pitchFamily="34" charset="0"/>
            </a:endParaRPr>
          </a:p>
          <a:p>
            <a:r>
              <a:rPr lang="en-GB" sz="1200" dirty="0" smtClean="0">
                <a:latin typeface="Century Gothic" panose="020B0502020202020204" pitchFamily="34" charset="0"/>
              </a:rPr>
              <a:t>Banking 	- Transfer is made to the Professional Services Account  &amp; receipt confirmed</a:t>
            </a:r>
          </a:p>
          <a:p>
            <a:endParaRPr lang="en-GB" sz="1200" dirty="0">
              <a:latin typeface="Century Gothic" panose="020B0502020202020204" pitchFamily="34" charset="0"/>
            </a:endParaRPr>
          </a:p>
          <a:p>
            <a:r>
              <a:rPr lang="en-GB" sz="1200" dirty="0" smtClean="0">
                <a:latin typeface="Century Gothic" panose="020B0502020202020204" pitchFamily="34" charset="0"/>
              </a:rPr>
              <a:t>Currency 	-  Transfer is to be made in GB Pounds £</a:t>
            </a:r>
          </a:p>
          <a:p>
            <a:endParaRPr lang="en-GB" sz="1200" dirty="0">
              <a:latin typeface="Century Gothic" panose="020B0502020202020204" pitchFamily="34" charset="0"/>
            </a:endParaRPr>
          </a:p>
          <a:p>
            <a:r>
              <a:rPr lang="en-GB" sz="1200" dirty="0" smtClean="0">
                <a:latin typeface="Century Gothic" panose="020B0502020202020204" pitchFamily="34" charset="0"/>
              </a:rPr>
              <a:t>We can start your journey quickly &amp; efficiently</a:t>
            </a:r>
            <a:endParaRPr lang="en-GB" sz="1200" dirty="0">
              <a:latin typeface="Century Gothic" panose="020B0502020202020204" pitchFamily="34" charset="0"/>
            </a:endParaRPr>
          </a:p>
        </p:txBody>
      </p:sp>
    </p:spTree>
    <p:extLst>
      <p:ext uri="{BB962C8B-B14F-4D97-AF65-F5344CB8AC3E}">
        <p14:creationId xmlns:p14="http://schemas.microsoft.com/office/powerpoint/2010/main" val="426342094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extLst>
              <a:ext uri="{FF2B5EF4-FFF2-40B4-BE49-F238E27FC236}">
                <a16:creationId xmlns="" xmlns:a16="http://schemas.microsoft.com/office/drawing/2014/main" id="{46713F1D-4D14-9C48-AAB5-37AB772F3CA3}"/>
              </a:ext>
            </a:extLst>
          </p:cNvPr>
          <p:cNvSpPr/>
          <p:nvPr/>
        </p:nvSpPr>
        <p:spPr bwMode="auto">
          <a:xfrm>
            <a:off x="6467655" y="5978503"/>
            <a:ext cx="3970399" cy="690671"/>
          </a:xfrm>
          <a:prstGeom prst="roundRect">
            <a:avLst>
              <a:gd name="adj" fmla="val 9962"/>
            </a:avLst>
          </a:prstGeom>
          <a:noFill/>
          <a:ln w="9525">
            <a:noFill/>
            <a:round/>
            <a:headEnd/>
            <a:tailEnd/>
          </a:ln>
        </p:spPr>
        <p:txBody>
          <a:bodyPr vert="horz" wrap="square" lIns="121593" tIns="60797" rIns="121593" bIns="60797" numCol="1" rtlCol="0" anchor="ctr" anchorCtr="0" compatLnSpc="1">
            <a:prstTxWarp prst="textNoShape">
              <a:avLst/>
            </a:prstTxWarp>
          </a:bodyPr>
          <a:lstStyle/>
          <a:p>
            <a:pPr algn="ctr" defTabSz="911888">
              <a:defRPr/>
            </a:pPr>
            <a:r>
              <a:rPr lang="en-US" sz="2000" b="1" dirty="0" smtClean="0">
                <a:solidFill>
                  <a:schemeClr val="bg1"/>
                </a:solidFill>
                <a:latin typeface="Century Gothic" panose="020B0502020202020204" pitchFamily="34" charset="0"/>
                <a:ea typeface="Helvetica Neue"/>
                <a:cs typeface="Helvetica Neue"/>
                <a:sym typeface="Century Gothic"/>
                <a:hlinkClick r:id="rId3"/>
              </a:rPr>
              <a:t>Contact Us</a:t>
            </a:r>
            <a:endParaRPr lang="en-US" sz="2000" b="1" dirty="0">
              <a:solidFill>
                <a:schemeClr val="bg1"/>
              </a:solidFill>
              <a:latin typeface="Century Gothic" panose="020B0502020202020204" pitchFamily="34" charset="0"/>
              <a:ea typeface="Helvetica Neue"/>
              <a:cs typeface="Helvetica Neue"/>
              <a:sym typeface="Century Gothic"/>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4475" y="5987557"/>
            <a:ext cx="681617" cy="681617"/>
          </a:xfrm>
          <a:prstGeom prst="rect">
            <a:avLst/>
          </a:prstGeom>
        </p:spPr>
      </p:pic>
      <p:sp>
        <p:nvSpPr>
          <p:cNvPr id="2" name="TextBox 1"/>
          <p:cNvSpPr txBox="1"/>
          <p:nvPr/>
        </p:nvSpPr>
        <p:spPr>
          <a:xfrm>
            <a:off x="762000" y="140677"/>
            <a:ext cx="10119764" cy="369332"/>
          </a:xfrm>
          <a:prstGeom prst="rect">
            <a:avLst/>
          </a:prstGeom>
          <a:solidFill>
            <a:srgbClr val="5597F6"/>
          </a:solidFill>
        </p:spPr>
        <p:txBody>
          <a:bodyPr wrap="square" rtlCol="0">
            <a:spAutoFit/>
          </a:bodyPr>
          <a:lstStyle/>
          <a:p>
            <a:pPr algn="ctr"/>
            <a:r>
              <a:rPr lang="en-GB" dirty="0" smtClean="0">
                <a:solidFill>
                  <a:schemeClr val="bg1"/>
                </a:solidFill>
                <a:latin typeface="Century Gothic" panose="020B0502020202020204" pitchFamily="34" charset="0"/>
              </a:rPr>
              <a:t>Live File 	Testimonials</a:t>
            </a:r>
            <a:endParaRPr lang="en-GB" dirty="0">
              <a:solidFill>
                <a:schemeClr val="bg1"/>
              </a:solidFill>
              <a:latin typeface="Century Gothic" panose="020B0502020202020204" pitchFamily="34" charset="0"/>
            </a:endParaRPr>
          </a:p>
        </p:txBody>
      </p:sp>
      <p:sp>
        <p:nvSpPr>
          <p:cNvPr id="3" name="TextBox 2"/>
          <p:cNvSpPr txBox="1"/>
          <p:nvPr/>
        </p:nvSpPr>
        <p:spPr>
          <a:xfrm>
            <a:off x="668213" y="677760"/>
            <a:ext cx="10987070" cy="276999"/>
          </a:xfrm>
          <a:prstGeom prst="rect">
            <a:avLst/>
          </a:prstGeom>
          <a:noFill/>
        </p:spPr>
        <p:txBody>
          <a:bodyPr wrap="square" rtlCol="0">
            <a:spAutoFit/>
          </a:bodyPr>
          <a:lstStyle/>
          <a:p>
            <a:r>
              <a:rPr lang="en-GB" sz="1200" dirty="0" smtClean="0">
                <a:latin typeface="Century Gothic" panose="020B0502020202020204" pitchFamily="34" charset="0"/>
              </a:rPr>
              <a:t>Our work is quiet &amp; sensitive - privacy is assured. Data Protection Act registered - with the ICO. We don’t give out clients details - past or present  </a:t>
            </a:r>
            <a:endParaRPr lang="en-GB" sz="1200" dirty="0">
              <a:latin typeface="Century Gothic" panose="020B0502020202020204" pitchFamily="34" charset="0"/>
            </a:endParaRPr>
          </a:p>
        </p:txBody>
      </p:sp>
      <p:sp>
        <p:nvSpPr>
          <p:cNvPr id="4" name="TextBox 3"/>
          <p:cNvSpPr txBox="1"/>
          <p:nvPr/>
        </p:nvSpPr>
        <p:spPr>
          <a:xfrm>
            <a:off x="668215" y="1122512"/>
            <a:ext cx="10119764" cy="369332"/>
          </a:xfrm>
          <a:prstGeom prst="rect">
            <a:avLst/>
          </a:prstGeom>
          <a:noFill/>
        </p:spPr>
        <p:txBody>
          <a:bodyPr wrap="square" rtlCol="0">
            <a:spAutoFit/>
          </a:bodyPr>
          <a:lstStyle/>
          <a:p>
            <a:r>
              <a:rPr lang="en-GB" b="1" dirty="0" smtClean="0">
                <a:latin typeface="Century Gothic" panose="020B0502020202020204" pitchFamily="34" charset="0"/>
              </a:rPr>
              <a:t>We use unnamed testimonials – they can be evidenced</a:t>
            </a:r>
            <a:endParaRPr lang="en-GB" b="1" dirty="0">
              <a:latin typeface="Century Gothic" panose="020B0502020202020204" pitchFamily="34" charset="0"/>
            </a:endParaRPr>
          </a:p>
        </p:txBody>
      </p:sp>
      <p:sp>
        <p:nvSpPr>
          <p:cNvPr id="5" name="TextBox 4"/>
          <p:cNvSpPr txBox="1"/>
          <p:nvPr/>
        </p:nvSpPr>
        <p:spPr>
          <a:xfrm>
            <a:off x="668215" y="1547446"/>
            <a:ext cx="10213549" cy="954107"/>
          </a:xfrm>
          <a:prstGeom prst="rect">
            <a:avLst/>
          </a:prstGeom>
          <a:noFill/>
        </p:spPr>
        <p:txBody>
          <a:bodyPr wrap="square" rtlCol="0">
            <a:spAutoFit/>
          </a:bodyPr>
          <a:lstStyle/>
          <a:p>
            <a:r>
              <a:rPr lang="en-GB" sz="1400" dirty="0" smtClean="0">
                <a:latin typeface="Century Gothic" panose="020B0502020202020204" pitchFamily="34" charset="0"/>
              </a:rPr>
              <a:t>“Following very constructive phone calls, you have given me the confidence to team up with you to place me in the right role for the next chapter in my career. All questions I asked were answered with honesty and integrity. I am reassured that the investment made is definitely money well spent and I’m looking forward to working with you and your team”</a:t>
            </a:r>
            <a:endParaRPr lang="en-GB" sz="1400" dirty="0">
              <a:latin typeface="Century Gothic" panose="020B0502020202020204" pitchFamily="34" charset="0"/>
            </a:endParaRPr>
          </a:p>
        </p:txBody>
      </p:sp>
      <p:sp>
        <p:nvSpPr>
          <p:cNvPr id="6" name="TextBox 5"/>
          <p:cNvSpPr txBox="1"/>
          <p:nvPr/>
        </p:nvSpPr>
        <p:spPr>
          <a:xfrm>
            <a:off x="715107" y="2580639"/>
            <a:ext cx="10213550" cy="523220"/>
          </a:xfrm>
          <a:prstGeom prst="rect">
            <a:avLst/>
          </a:prstGeom>
          <a:noFill/>
        </p:spPr>
        <p:txBody>
          <a:bodyPr wrap="square" rtlCol="0">
            <a:spAutoFit/>
          </a:bodyPr>
          <a:lstStyle/>
          <a:p>
            <a:r>
              <a:rPr lang="en-GB" sz="1400" dirty="0" smtClean="0">
                <a:latin typeface="Century Gothic" panose="020B0502020202020204" pitchFamily="34" charset="0"/>
              </a:rPr>
              <a:t>“I believe Live - File meets a real need in the Executive Search market place, addressing the career  progression and opportunity creation goals of time poor, experience rich executive level candidates”  </a:t>
            </a:r>
            <a:endParaRPr lang="en-GB" sz="1400" dirty="0">
              <a:latin typeface="Century Gothic" panose="020B0502020202020204" pitchFamily="34" charset="0"/>
            </a:endParaRPr>
          </a:p>
        </p:txBody>
      </p:sp>
      <p:sp>
        <p:nvSpPr>
          <p:cNvPr id="7" name="TextBox 6"/>
          <p:cNvSpPr txBox="1"/>
          <p:nvPr/>
        </p:nvSpPr>
        <p:spPr>
          <a:xfrm>
            <a:off x="715107" y="3824993"/>
            <a:ext cx="10166655" cy="738664"/>
          </a:xfrm>
          <a:prstGeom prst="rect">
            <a:avLst/>
          </a:prstGeom>
          <a:noFill/>
        </p:spPr>
        <p:txBody>
          <a:bodyPr wrap="square" rtlCol="0">
            <a:spAutoFit/>
          </a:bodyPr>
          <a:lstStyle/>
          <a:p>
            <a:r>
              <a:rPr lang="en-GB" sz="1400" dirty="0" smtClean="0">
                <a:latin typeface="Century Gothic" panose="020B0502020202020204" pitchFamily="34" charset="0"/>
              </a:rPr>
              <a:t>“My experience to date with the team has been confidence inspiring in terms of the flexibility in their approach, the speed and ease of engagement through to the impressive assimilation of strengths and ambitions. This is paralleled with a pragmatic approach and efficiency in CV preparation and go to market implementation”   </a:t>
            </a:r>
            <a:endParaRPr lang="en-GB" sz="1400" dirty="0">
              <a:latin typeface="Century Gothic" panose="020B0502020202020204" pitchFamily="34" charset="0"/>
            </a:endParaRPr>
          </a:p>
        </p:txBody>
      </p:sp>
      <p:sp>
        <p:nvSpPr>
          <p:cNvPr id="8" name="TextBox 7"/>
          <p:cNvSpPr txBox="1"/>
          <p:nvPr/>
        </p:nvSpPr>
        <p:spPr>
          <a:xfrm>
            <a:off x="668215" y="3285914"/>
            <a:ext cx="10213549" cy="307777"/>
          </a:xfrm>
          <a:prstGeom prst="rect">
            <a:avLst/>
          </a:prstGeom>
          <a:noFill/>
        </p:spPr>
        <p:txBody>
          <a:bodyPr wrap="square" rtlCol="0">
            <a:spAutoFit/>
          </a:bodyPr>
          <a:lstStyle/>
          <a:p>
            <a:r>
              <a:rPr lang="en-GB" sz="1400" dirty="0" smtClean="0">
                <a:latin typeface="Century Gothic" panose="020B0502020202020204" pitchFamily="34" charset="0"/>
              </a:rPr>
              <a:t>“on-boarding was as simple as signing &amp; dating one page”</a:t>
            </a:r>
            <a:endParaRPr lang="en-GB" sz="1400" dirty="0">
              <a:latin typeface="Century Gothic" panose="020B0502020202020204" pitchFamily="34" charset="0"/>
            </a:endParaRPr>
          </a:p>
        </p:txBody>
      </p:sp>
      <p:sp>
        <p:nvSpPr>
          <p:cNvPr id="9" name="TextBox 8"/>
          <p:cNvSpPr txBox="1"/>
          <p:nvPr/>
        </p:nvSpPr>
        <p:spPr>
          <a:xfrm>
            <a:off x="715107" y="4761110"/>
            <a:ext cx="9967364" cy="738664"/>
          </a:xfrm>
          <a:prstGeom prst="rect">
            <a:avLst/>
          </a:prstGeom>
          <a:noFill/>
        </p:spPr>
        <p:txBody>
          <a:bodyPr wrap="square" rtlCol="0">
            <a:spAutoFit/>
          </a:bodyPr>
          <a:lstStyle/>
          <a:p>
            <a:r>
              <a:rPr lang="en-GB" sz="1400" dirty="0" smtClean="0">
                <a:latin typeface="Century Gothic" panose="020B0502020202020204" pitchFamily="34" charset="0"/>
              </a:rPr>
              <a:t>“within 6 months I have had two interviews with my targeted organisations with expressions of interest from others. As a female executive the Live - File process of marketing my transferable skills and capabilities has enabled me to think out of the box and hence approach organisations that I may not have”</a:t>
            </a:r>
            <a:endParaRPr lang="en-GB" sz="1400" dirty="0">
              <a:latin typeface="Century Gothic" panose="020B0502020202020204" pitchFamily="34" charset="0"/>
            </a:endParaRPr>
          </a:p>
        </p:txBody>
      </p:sp>
    </p:spTree>
    <p:extLst>
      <p:ext uri="{BB962C8B-B14F-4D97-AF65-F5344CB8AC3E}">
        <p14:creationId xmlns:p14="http://schemas.microsoft.com/office/powerpoint/2010/main" val="414800876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CC11F5FE-7B27-744E-9FDE-586AB9B0AFC1}"/>
              </a:ext>
            </a:extLst>
          </p:cNvPr>
          <p:cNvSpPr txBox="1"/>
          <p:nvPr/>
        </p:nvSpPr>
        <p:spPr>
          <a:xfrm>
            <a:off x="5536204" y="714441"/>
            <a:ext cx="5843116" cy="567300"/>
          </a:xfrm>
          <a:prstGeom prst="rect">
            <a:avLst/>
          </a:prstGeom>
          <a:noFill/>
        </p:spPr>
        <p:txBody>
          <a:bodyPr wrap="square" lIns="91342" tIns="45671" rIns="91342" bIns="45671" rtlCol="0">
            <a:spAutoFit/>
          </a:bodyPr>
          <a:lstStyle/>
          <a:p>
            <a:pPr algn="ctr" defTabSz="911888">
              <a:lnSpc>
                <a:spcPts val="4226"/>
              </a:lnSpc>
              <a:defRPr/>
            </a:pPr>
            <a:r>
              <a:rPr lang="en-US" sz="2500" dirty="0" smtClean="0">
                <a:solidFill>
                  <a:prstClr val="black"/>
                </a:solidFill>
                <a:latin typeface="Century Gothic" panose="020B0502020202020204" pitchFamily="34" charset="0"/>
                <a:ea typeface="Helvetica Neue"/>
                <a:cs typeface="Helvetica Neue"/>
                <a:sym typeface="Century Gothic"/>
              </a:rPr>
              <a:t>For Live File Options 1 2 or 3</a:t>
            </a:r>
            <a:endParaRPr lang="en-US" sz="2500" dirty="0">
              <a:solidFill>
                <a:prstClr val="black"/>
              </a:solidFill>
              <a:latin typeface="Century Gothic" panose="020B0502020202020204" pitchFamily="34" charset="0"/>
              <a:ea typeface="Helvetica Neue"/>
              <a:cs typeface="Helvetica Neue"/>
              <a:sym typeface="Century Gothic"/>
            </a:endParaRPr>
          </a:p>
        </p:txBody>
      </p:sp>
      <p:sp>
        <p:nvSpPr>
          <p:cNvPr id="12" name="TextBox 11">
            <a:extLst>
              <a:ext uri="{FF2B5EF4-FFF2-40B4-BE49-F238E27FC236}">
                <a16:creationId xmlns="" xmlns:a16="http://schemas.microsoft.com/office/drawing/2014/main" id="{8EFBBC22-36DF-084B-8829-047B0472472A}"/>
              </a:ext>
            </a:extLst>
          </p:cNvPr>
          <p:cNvSpPr txBox="1"/>
          <p:nvPr/>
        </p:nvSpPr>
        <p:spPr>
          <a:xfrm>
            <a:off x="6023946" y="1656570"/>
            <a:ext cx="4857818" cy="2677557"/>
          </a:xfrm>
          <a:prstGeom prst="rect">
            <a:avLst/>
          </a:prstGeom>
          <a:noFill/>
        </p:spPr>
        <p:txBody>
          <a:bodyPr wrap="square" lIns="91342" tIns="45671" rIns="91342" bIns="45671" rtlCol="0">
            <a:spAutoFit/>
          </a:bodyPr>
          <a:lstStyle/>
          <a:p>
            <a:pPr algn="ctr" defTabSz="911888">
              <a:lnSpc>
                <a:spcPct val="150000"/>
              </a:lnSpc>
              <a:defRPr/>
            </a:pPr>
            <a:r>
              <a:rPr lang="en-US" sz="1600" dirty="0" smtClean="0">
                <a:solidFill>
                  <a:prstClr val="black"/>
                </a:solidFill>
                <a:latin typeface="Century Gothic" panose="020B0502020202020204" pitchFamily="34" charset="0"/>
                <a:ea typeface="Helvetica Neue"/>
                <a:cs typeface="Helvetica Neue"/>
                <a:sym typeface="Century Gothic"/>
              </a:rPr>
              <a:t>Live - File Practice Lead </a:t>
            </a:r>
          </a:p>
          <a:p>
            <a:pPr algn="ctr" defTabSz="911888">
              <a:lnSpc>
                <a:spcPct val="150000"/>
              </a:lnSpc>
              <a:defRPr/>
            </a:pPr>
            <a:r>
              <a:rPr lang="en-US" sz="1600" dirty="0" smtClean="0">
                <a:solidFill>
                  <a:prstClr val="black"/>
                </a:solidFill>
                <a:latin typeface="Century Gothic" panose="020B0502020202020204" pitchFamily="34" charset="0"/>
                <a:ea typeface="Helvetica Neue"/>
                <a:cs typeface="Helvetica Neue"/>
                <a:sym typeface="Century Gothic"/>
              </a:rPr>
              <a:t>Richard Whitfield</a:t>
            </a:r>
          </a:p>
          <a:p>
            <a:pPr algn="ctr" defTabSz="911888">
              <a:lnSpc>
                <a:spcPct val="150000"/>
              </a:lnSpc>
              <a:defRPr/>
            </a:pPr>
            <a:r>
              <a:rPr lang="en-US" sz="1600" dirty="0" smtClean="0">
                <a:solidFill>
                  <a:prstClr val="black"/>
                </a:solidFill>
                <a:latin typeface="Century Gothic" panose="020B0502020202020204" pitchFamily="34" charset="0"/>
                <a:ea typeface="Helvetica Neue"/>
                <a:cs typeface="Helvetica Neue"/>
                <a:sym typeface="Century Gothic"/>
              </a:rPr>
              <a:t>Email: </a:t>
            </a:r>
            <a:r>
              <a:rPr lang="en-US" sz="1600" dirty="0" smtClean="0">
                <a:solidFill>
                  <a:prstClr val="black"/>
                </a:solidFill>
                <a:latin typeface="Century Gothic" panose="020B0502020202020204" pitchFamily="34" charset="0"/>
                <a:ea typeface="Helvetica Neue"/>
                <a:cs typeface="Helvetica Neue"/>
                <a:sym typeface="Century Gothic"/>
                <a:hlinkClick r:id="rId2"/>
              </a:rPr>
              <a:t>rw@live-file.com</a:t>
            </a:r>
            <a:endParaRPr lang="en-US" sz="1600" dirty="0" smtClean="0">
              <a:solidFill>
                <a:prstClr val="black"/>
              </a:solidFill>
              <a:latin typeface="Century Gothic" panose="020B0502020202020204" pitchFamily="34" charset="0"/>
              <a:ea typeface="Helvetica Neue"/>
              <a:cs typeface="Helvetica Neue"/>
              <a:sym typeface="Century Gothic"/>
            </a:endParaRPr>
          </a:p>
          <a:p>
            <a:pPr algn="ctr" defTabSz="911888">
              <a:lnSpc>
                <a:spcPct val="150000"/>
              </a:lnSpc>
              <a:defRPr/>
            </a:pPr>
            <a:r>
              <a:rPr lang="en-US" sz="1600" dirty="0" smtClean="0">
                <a:solidFill>
                  <a:prstClr val="black"/>
                </a:solidFill>
                <a:latin typeface="Century Gothic" panose="020B0502020202020204" pitchFamily="34" charset="0"/>
                <a:ea typeface="Helvetica Neue"/>
                <a:cs typeface="Helvetica Neue"/>
                <a:sym typeface="Century Gothic"/>
              </a:rPr>
              <a:t>Tel: +44 (0) 7540 705103</a:t>
            </a:r>
          </a:p>
          <a:p>
            <a:pPr algn="ctr" defTabSz="911888">
              <a:lnSpc>
                <a:spcPct val="150000"/>
              </a:lnSpc>
              <a:defRPr/>
            </a:pPr>
            <a:r>
              <a:rPr lang="en-US" sz="1600" dirty="0" err="1" smtClean="0">
                <a:solidFill>
                  <a:prstClr val="black"/>
                </a:solidFill>
                <a:latin typeface="Century Gothic" panose="020B0502020202020204" pitchFamily="34" charset="0"/>
                <a:ea typeface="Helvetica Neue"/>
                <a:cs typeface="Helvetica Neue"/>
                <a:sym typeface="Century Gothic"/>
              </a:rPr>
              <a:t>Evestigio</a:t>
            </a:r>
            <a:r>
              <a:rPr lang="en-US" sz="1600" dirty="0" smtClean="0">
                <a:solidFill>
                  <a:prstClr val="black"/>
                </a:solidFill>
                <a:latin typeface="Century Gothic" panose="020B0502020202020204" pitchFamily="34" charset="0"/>
                <a:ea typeface="Helvetica Neue"/>
                <a:cs typeface="Helvetica Neue"/>
                <a:sym typeface="Century Gothic"/>
              </a:rPr>
              <a:t> Ltd (Office7) City of London</a:t>
            </a:r>
          </a:p>
          <a:p>
            <a:pPr algn="ctr" defTabSz="911888">
              <a:lnSpc>
                <a:spcPct val="150000"/>
              </a:lnSpc>
              <a:defRPr/>
            </a:pPr>
            <a:r>
              <a:rPr lang="en-US" sz="1600" dirty="0" smtClean="0">
                <a:solidFill>
                  <a:prstClr val="black"/>
                </a:solidFill>
                <a:latin typeface="Century Gothic" panose="020B0502020202020204" pitchFamily="34" charset="0"/>
                <a:ea typeface="Helvetica Neue"/>
                <a:cs typeface="Helvetica Neue"/>
                <a:sym typeface="Century Gothic"/>
              </a:rPr>
              <a:t>35 – 37 Ludgate Hill London</a:t>
            </a:r>
          </a:p>
          <a:p>
            <a:pPr algn="ctr" defTabSz="911888">
              <a:lnSpc>
                <a:spcPct val="150000"/>
              </a:lnSpc>
              <a:defRPr/>
            </a:pPr>
            <a:r>
              <a:rPr lang="en-US" sz="1600" dirty="0" smtClean="0">
                <a:solidFill>
                  <a:prstClr val="black"/>
                </a:solidFill>
                <a:latin typeface="Century Gothic" panose="020B0502020202020204" pitchFamily="34" charset="0"/>
                <a:ea typeface="Helvetica Neue"/>
                <a:cs typeface="Helvetica Neue"/>
                <a:sym typeface="Century Gothic"/>
              </a:rPr>
              <a:t>EC4M 7JN England</a:t>
            </a:r>
            <a:endParaRPr lang="en-US" sz="1600" dirty="0">
              <a:solidFill>
                <a:prstClr val="black"/>
              </a:solidFill>
              <a:latin typeface="Century Gothic" panose="020B0502020202020204" pitchFamily="34" charset="0"/>
              <a:ea typeface="Helvetica Neue"/>
              <a:cs typeface="Helvetica Neue"/>
              <a:sym typeface="Century Gothic"/>
            </a:endParaRPr>
          </a:p>
        </p:txBody>
      </p:sp>
      <p:sp>
        <p:nvSpPr>
          <p:cNvPr id="15" name="Rounded Rectangle 14">
            <a:hlinkClick r:id="rId3"/>
            <a:extLst>
              <a:ext uri="{FF2B5EF4-FFF2-40B4-BE49-F238E27FC236}">
                <a16:creationId xmlns="" xmlns:a16="http://schemas.microsoft.com/office/drawing/2014/main" id="{46713F1D-4D14-9C48-AAB5-37AB772F3CA3}"/>
              </a:ext>
            </a:extLst>
          </p:cNvPr>
          <p:cNvSpPr/>
          <p:nvPr/>
        </p:nvSpPr>
        <p:spPr bwMode="auto">
          <a:xfrm>
            <a:off x="6467656" y="4671035"/>
            <a:ext cx="3970399" cy="690671"/>
          </a:xfrm>
          <a:prstGeom prst="roundRect">
            <a:avLst>
              <a:gd name="adj" fmla="val 9962"/>
            </a:avLst>
          </a:prstGeom>
          <a:noFill/>
          <a:ln w="9525">
            <a:noFill/>
            <a:round/>
            <a:headEnd/>
            <a:tailEnd/>
          </a:ln>
        </p:spPr>
        <p:txBody>
          <a:bodyPr vert="horz" wrap="square" lIns="121593" tIns="60797" rIns="121593" bIns="60797" numCol="1" rtlCol="0" anchor="ctr" anchorCtr="0" compatLnSpc="1">
            <a:prstTxWarp prst="textNoShape">
              <a:avLst/>
            </a:prstTxWarp>
          </a:bodyPr>
          <a:lstStyle/>
          <a:p>
            <a:pPr algn="ctr" defTabSz="911888">
              <a:defRPr/>
            </a:pPr>
            <a:r>
              <a:rPr lang="en-US" sz="2000" b="1" dirty="0" smtClean="0">
                <a:solidFill>
                  <a:schemeClr val="bg1"/>
                </a:solidFill>
                <a:latin typeface="Century Gothic" panose="020B0502020202020204" pitchFamily="34" charset="0"/>
                <a:ea typeface="Helvetica Neue"/>
                <a:cs typeface="Helvetica Neue"/>
                <a:sym typeface="Century Gothic"/>
                <a:hlinkClick r:id="rId4"/>
              </a:rPr>
              <a:t>Contact Us</a:t>
            </a:r>
            <a:endParaRPr lang="en-US" sz="2000" b="1" dirty="0">
              <a:solidFill>
                <a:schemeClr val="bg1"/>
              </a:solidFill>
              <a:latin typeface="Century Gothic" panose="020B0502020202020204" pitchFamily="34" charset="0"/>
              <a:ea typeface="Helvetica Neue"/>
              <a:cs typeface="Helvetica Neue"/>
              <a:sym typeface="Century Gothic"/>
            </a:endParaRP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14475" y="5987557"/>
            <a:ext cx="681617" cy="681617"/>
          </a:xfrm>
          <a:prstGeom prst="rect">
            <a:avLst/>
          </a:prstGeom>
        </p:spPr>
      </p:pic>
      <p:sp>
        <p:nvSpPr>
          <p:cNvPr id="3" name="TextBox 2"/>
          <p:cNvSpPr txBox="1"/>
          <p:nvPr/>
        </p:nvSpPr>
        <p:spPr>
          <a:xfrm>
            <a:off x="339968" y="1241075"/>
            <a:ext cx="4536831" cy="2031325"/>
          </a:xfrm>
          <a:prstGeom prst="rect">
            <a:avLst/>
          </a:prstGeom>
          <a:noFill/>
        </p:spPr>
        <p:txBody>
          <a:bodyPr wrap="square" rtlCol="0">
            <a:spAutoFit/>
          </a:bodyPr>
          <a:lstStyle/>
          <a:p>
            <a:r>
              <a:rPr lang="en-GB" dirty="0" smtClean="0">
                <a:latin typeface="Century Gothic" panose="020B0502020202020204" pitchFamily="34" charset="0"/>
              </a:rPr>
              <a:t>Chances are, if you are looking or are curious or are making a concerted effort in effecting change you’ll be having a compass  moment. You may even feel you are in no mans land – but at least you’ll know where you are – from there we can make a plan.</a:t>
            </a:r>
            <a:endParaRPr lang="en-GB" dirty="0">
              <a:latin typeface="Century Gothic" panose="020B0502020202020204" pitchFamily="34" charset="0"/>
            </a:endParaRPr>
          </a:p>
        </p:txBody>
      </p:sp>
    </p:spTree>
    <p:extLst>
      <p:ext uri="{BB962C8B-B14F-4D97-AF65-F5344CB8AC3E}">
        <p14:creationId xmlns:p14="http://schemas.microsoft.com/office/powerpoint/2010/main" val="4073887307"/>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24">
            <a:extLst>
              <a:ext uri="{FF2B5EF4-FFF2-40B4-BE49-F238E27FC236}">
                <a16:creationId xmlns:a16="http://schemas.microsoft.com/office/drawing/2014/main" xmlns="" id="{9E7A6E9C-9F32-41AF-8E54-878248B90FE9}"/>
              </a:ext>
            </a:extLst>
          </p:cNvPr>
          <p:cNvSpPr>
            <a:spLocks/>
          </p:cNvSpPr>
          <p:nvPr/>
        </p:nvSpPr>
        <p:spPr bwMode="auto">
          <a:xfrm>
            <a:off x="811015" y="4282143"/>
            <a:ext cx="750234" cy="749111"/>
          </a:xfrm>
          <a:custGeom>
            <a:avLst/>
            <a:gdLst>
              <a:gd name="T0" fmla="*/ 450 w 472"/>
              <a:gd name="T1" fmla="*/ 196 h 471"/>
              <a:gd name="T2" fmla="*/ 275 w 472"/>
              <a:gd name="T3" fmla="*/ 450 h 471"/>
              <a:gd name="T4" fmla="*/ 22 w 472"/>
              <a:gd name="T5" fmla="*/ 275 h 471"/>
              <a:gd name="T6" fmla="*/ 197 w 472"/>
              <a:gd name="T7" fmla="*/ 22 h 471"/>
              <a:gd name="T8" fmla="*/ 450 w 472"/>
              <a:gd name="T9" fmla="*/ 196 h 471"/>
            </a:gdLst>
            <a:ahLst/>
            <a:cxnLst>
              <a:cxn ang="0">
                <a:pos x="T0" y="T1"/>
              </a:cxn>
              <a:cxn ang="0">
                <a:pos x="T2" y="T3"/>
              </a:cxn>
              <a:cxn ang="0">
                <a:pos x="T4" y="T5"/>
              </a:cxn>
              <a:cxn ang="0">
                <a:pos x="T6" y="T7"/>
              </a:cxn>
              <a:cxn ang="0">
                <a:pos x="T8" y="T9"/>
              </a:cxn>
            </a:cxnLst>
            <a:rect l="0" t="0" r="r" b="b"/>
            <a:pathLst>
              <a:path w="472" h="471">
                <a:moveTo>
                  <a:pt x="450" y="196"/>
                </a:moveTo>
                <a:cubicBezTo>
                  <a:pt x="472" y="314"/>
                  <a:pt x="394" y="428"/>
                  <a:pt x="275" y="450"/>
                </a:cubicBezTo>
                <a:cubicBezTo>
                  <a:pt x="157" y="471"/>
                  <a:pt x="44" y="393"/>
                  <a:pt x="22" y="275"/>
                </a:cubicBezTo>
                <a:cubicBezTo>
                  <a:pt x="0" y="157"/>
                  <a:pt x="78" y="43"/>
                  <a:pt x="197" y="22"/>
                </a:cubicBezTo>
                <a:cubicBezTo>
                  <a:pt x="315" y="0"/>
                  <a:pt x="428" y="78"/>
                  <a:pt x="450" y="196"/>
                </a:cubicBezTo>
                <a:close/>
              </a:path>
            </a:pathLst>
          </a:cu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26" name="Freeform 26">
            <a:extLst>
              <a:ext uri="{FF2B5EF4-FFF2-40B4-BE49-F238E27FC236}">
                <a16:creationId xmlns:a16="http://schemas.microsoft.com/office/drawing/2014/main" xmlns="" id="{27E68C7C-D0BF-4421-A840-E117198F417E}"/>
              </a:ext>
            </a:extLst>
          </p:cNvPr>
          <p:cNvSpPr>
            <a:spLocks/>
          </p:cNvSpPr>
          <p:nvPr/>
        </p:nvSpPr>
        <p:spPr bwMode="auto">
          <a:xfrm>
            <a:off x="-542829" y="1476341"/>
            <a:ext cx="750234" cy="751555"/>
          </a:xfrm>
          <a:custGeom>
            <a:avLst/>
            <a:gdLst>
              <a:gd name="T0" fmla="*/ 450 w 472"/>
              <a:gd name="T1" fmla="*/ 196 h 472"/>
              <a:gd name="T2" fmla="*/ 275 w 472"/>
              <a:gd name="T3" fmla="*/ 450 h 472"/>
              <a:gd name="T4" fmla="*/ 22 w 472"/>
              <a:gd name="T5" fmla="*/ 275 h 472"/>
              <a:gd name="T6" fmla="*/ 197 w 472"/>
              <a:gd name="T7" fmla="*/ 22 h 472"/>
              <a:gd name="T8" fmla="*/ 450 w 472"/>
              <a:gd name="T9" fmla="*/ 196 h 472"/>
            </a:gdLst>
            <a:ahLst/>
            <a:cxnLst>
              <a:cxn ang="0">
                <a:pos x="T0" y="T1"/>
              </a:cxn>
              <a:cxn ang="0">
                <a:pos x="T2" y="T3"/>
              </a:cxn>
              <a:cxn ang="0">
                <a:pos x="T4" y="T5"/>
              </a:cxn>
              <a:cxn ang="0">
                <a:pos x="T6" y="T7"/>
              </a:cxn>
              <a:cxn ang="0">
                <a:pos x="T8" y="T9"/>
              </a:cxn>
            </a:cxnLst>
            <a:rect l="0" t="0" r="r" b="b"/>
            <a:pathLst>
              <a:path w="472" h="472">
                <a:moveTo>
                  <a:pt x="450" y="196"/>
                </a:moveTo>
                <a:cubicBezTo>
                  <a:pt x="472" y="315"/>
                  <a:pt x="394" y="428"/>
                  <a:pt x="275" y="450"/>
                </a:cubicBezTo>
                <a:cubicBezTo>
                  <a:pt x="157" y="472"/>
                  <a:pt x="44" y="393"/>
                  <a:pt x="22" y="275"/>
                </a:cubicBezTo>
                <a:cubicBezTo>
                  <a:pt x="0" y="157"/>
                  <a:pt x="78" y="43"/>
                  <a:pt x="197" y="22"/>
                </a:cubicBezTo>
                <a:cubicBezTo>
                  <a:pt x="315" y="0"/>
                  <a:pt x="428" y="78"/>
                  <a:pt x="450" y="196"/>
                </a:cubicBezTo>
                <a:close/>
              </a:path>
            </a:pathLst>
          </a:custGeom>
          <a:gradFill flip="none" rotWithShape="1">
            <a:gsLst>
              <a:gs pos="37000">
                <a:schemeClr val="tx2"/>
              </a:gs>
              <a:gs pos="100000">
                <a:schemeClr val="accent1"/>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6" name="Freeform 6">
            <a:extLst>
              <a:ext uri="{FF2B5EF4-FFF2-40B4-BE49-F238E27FC236}">
                <a16:creationId xmlns:a16="http://schemas.microsoft.com/office/drawing/2014/main" xmlns="" id="{994C037A-830C-4EBB-8CD9-2C1060D87D37}"/>
              </a:ext>
            </a:extLst>
          </p:cNvPr>
          <p:cNvSpPr>
            <a:spLocks/>
          </p:cNvSpPr>
          <p:nvPr/>
        </p:nvSpPr>
        <p:spPr bwMode="auto">
          <a:xfrm>
            <a:off x="3666590" y="1078534"/>
            <a:ext cx="4395103" cy="4399341"/>
          </a:xfrm>
          <a:custGeom>
            <a:avLst/>
            <a:gdLst>
              <a:gd name="T0" fmla="*/ 2519 w 2765"/>
              <a:gd name="T1" fmla="*/ 937 h 2765"/>
              <a:gd name="T2" fmla="*/ 1828 w 2765"/>
              <a:gd name="T3" fmla="*/ 2519 h 2765"/>
              <a:gd name="T4" fmla="*/ 246 w 2765"/>
              <a:gd name="T5" fmla="*/ 1828 h 2765"/>
              <a:gd name="T6" fmla="*/ 937 w 2765"/>
              <a:gd name="T7" fmla="*/ 246 h 2765"/>
              <a:gd name="T8" fmla="*/ 2519 w 2765"/>
              <a:gd name="T9" fmla="*/ 937 h 2765"/>
            </a:gdLst>
            <a:ahLst/>
            <a:cxnLst>
              <a:cxn ang="0">
                <a:pos x="T0" y="T1"/>
              </a:cxn>
              <a:cxn ang="0">
                <a:pos x="T2" y="T3"/>
              </a:cxn>
              <a:cxn ang="0">
                <a:pos x="T4" y="T5"/>
              </a:cxn>
              <a:cxn ang="0">
                <a:pos x="T6" y="T7"/>
              </a:cxn>
              <a:cxn ang="0">
                <a:pos x="T8" y="T9"/>
              </a:cxn>
            </a:cxnLst>
            <a:rect l="0" t="0" r="r" b="b"/>
            <a:pathLst>
              <a:path w="2765" h="2765">
                <a:moveTo>
                  <a:pt x="2519" y="937"/>
                </a:moveTo>
                <a:cubicBezTo>
                  <a:pt x="2765" y="1565"/>
                  <a:pt x="2456" y="2273"/>
                  <a:pt x="1828" y="2519"/>
                </a:cubicBezTo>
                <a:cubicBezTo>
                  <a:pt x="1200" y="2765"/>
                  <a:pt x="492" y="2455"/>
                  <a:pt x="246" y="1828"/>
                </a:cubicBezTo>
                <a:cubicBezTo>
                  <a:pt x="0" y="1200"/>
                  <a:pt x="310" y="492"/>
                  <a:pt x="937" y="246"/>
                </a:cubicBezTo>
                <a:cubicBezTo>
                  <a:pt x="1565" y="0"/>
                  <a:pt x="2273" y="310"/>
                  <a:pt x="2519" y="937"/>
                </a:cubicBezTo>
                <a:close/>
              </a:path>
            </a:pathLst>
          </a:custGeom>
          <a:gradFill flip="none" rotWithShape="1">
            <a:gsLst>
              <a:gs pos="37000">
                <a:srgbClr val="916CFE"/>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12" name="Freeform 12">
            <a:extLst>
              <a:ext uri="{FF2B5EF4-FFF2-40B4-BE49-F238E27FC236}">
                <a16:creationId xmlns:a16="http://schemas.microsoft.com/office/drawing/2014/main" xmlns="" id="{BFB85A45-718D-4DB7-904E-5D6764DF31B1}"/>
              </a:ext>
            </a:extLst>
          </p:cNvPr>
          <p:cNvSpPr>
            <a:spLocks/>
          </p:cNvSpPr>
          <p:nvPr/>
        </p:nvSpPr>
        <p:spPr bwMode="auto">
          <a:xfrm>
            <a:off x="3696207" y="2688604"/>
            <a:ext cx="7180989" cy="7148929"/>
          </a:xfrm>
          <a:custGeom>
            <a:avLst/>
            <a:gdLst>
              <a:gd name="T0" fmla="*/ 3375 w 4517"/>
              <a:gd name="T1" fmla="*/ 2663 h 4493"/>
              <a:gd name="T2" fmla="*/ 4395 w 4517"/>
              <a:gd name="T3" fmla="*/ 1706 h 4493"/>
              <a:gd name="T4" fmla="*/ 3421 w 4517"/>
              <a:gd name="T5" fmla="*/ 320 h 4493"/>
              <a:gd name="T6" fmla="*/ 2269 w 4517"/>
              <a:gd name="T7" fmla="*/ 802 h 4493"/>
              <a:gd name="T8" fmla="*/ 1787 w 4517"/>
              <a:gd name="T9" fmla="*/ 974 h 4493"/>
              <a:gd name="T10" fmla="*/ 1781 w 4517"/>
              <a:gd name="T11" fmla="*/ 972 h 4493"/>
              <a:gd name="T12" fmla="*/ 1463 w 4517"/>
              <a:gd name="T13" fmla="*/ 632 h 4493"/>
              <a:gd name="T14" fmla="*/ 1001 w 4517"/>
              <a:gd name="T15" fmla="*/ 110 h 4493"/>
              <a:gd name="T16" fmla="*/ 153 w 4517"/>
              <a:gd name="T17" fmla="*/ 496 h 4493"/>
              <a:gd name="T18" fmla="*/ 543 w 4517"/>
              <a:gd name="T19" fmla="*/ 1409 h 4493"/>
              <a:gd name="T20" fmla="*/ 1223 w 4517"/>
              <a:gd name="T21" fmla="*/ 1298 h 4493"/>
              <a:gd name="T22" fmla="*/ 1620 w 4517"/>
              <a:gd name="T23" fmla="*/ 1220 h 4493"/>
              <a:gd name="T24" fmla="*/ 1740 w 4517"/>
              <a:gd name="T25" fmla="*/ 1255 h 4493"/>
              <a:gd name="T26" fmla="*/ 2056 w 4517"/>
              <a:gd name="T27" fmla="*/ 1626 h 4493"/>
              <a:gd name="T28" fmla="*/ 2567 w 4517"/>
              <a:gd name="T29" fmla="*/ 2467 h 4493"/>
              <a:gd name="T30" fmla="*/ 2741 w 4517"/>
              <a:gd name="T31" fmla="*/ 2894 h 4493"/>
              <a:gd name="T32" fmla="*/ 2729 w 4517"/>
              <a:gd name="T33" fmla="*/ 2957 h 4493"/>
              <a:gd name="T34" fmla="*/ 2477 w 4517"/>
              <a:gd name="T35" fmla="*/ 3272 h 4493"/>
              <a:gd name="T36" fmla="*/ 2114 w 4517"/>
              <a:gd name="T37" fmla="*/ 3765 h 4493"/>
              <a:gd name="T38" fmla="*/ 2558 w 4517"/>
              <a:gd name="T39" fmla="*/ 4405 h 4493"/>
              <a:gd name="T40" fmla="*/ 3300 w 4517"/>
              <a:gd name="T41" fmla="*/ 3935 h 4493"/>
              <a:gd name="T42" fmla="*/ 3128 w 4517"/>
              <a:gd name="T43" fmla="*/ 3395 h 4493"/>
              <a:gd name="T44" fmla="*/ 3008 w 4517"/>
              <a:gd name="T45" fmla="*/ 3010 h 4493"/>
              <a:gd name="T46" fmla="*/ 3008 w 4517"/>
              <a:gd name="T47" fmla="*/ 3010 h 4493"/>
              <a:gd name="T48" fmla="*/ 3375 w 4517"/>
              <a:gd name="T49" fmla="*/ 2663 h 4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17" h="4493">
                <a:moveTo>
                  <a:pt x="3375" y="2663"/>
                </a:moveTo>
                <a:cubicBezTo>
                  <a:pt x="3873" y="2603"/>
                  <a:pt x="4297" y="2226"/>
                  <a:pt x="4395" y="1706"/>
                </a:cubicBezTo>
                <a:cubicBezTo>
                  <a:pt x="4517" y="1055"/>
                  <a:pt x="4079" y="428"/>
                  <a:pt x="3421" y="320"/>
                </a:cubicBezTo>
                <a:cubicBezTo>
                  <a:pt x="2966" y="246"/>
                  <a:pt x="2524" y="447"/>
                  <a:pt x="2269" y="802"/>
                </a:cubicBezTo>
                <a:cubicBezTo>
                  <a:pt x="2160" y="955"/>
                  <a:pt x="1968" y="1025"/>
                  <a:pt x="1787" y="974"/>
                </a:cubicBezTo>
                <a:cubicBezTo>
                  <a:pt x="1781" y="972"/>
                  <a:pt x="1781" y="972"/>
                  <a:pt x="1781" y="972"/>
                </a:cubicBezTo>
                <a:cubicBezTo>
                  <a:pt x="1620" y="926"/>
                  <a:pt x="1495" y="796"/>
                  <a:pt x="1463" y="632"/>
                </a:cubicBezTo>
                <a:cubicBezTo>
                  <a:pt x="1416" y="397"/>
                  <a:pt x="1248" y="192"/>
                  <a:pt x="1001" y="110"/>
                </a:cubicBezTo>
                <a:cubicBezTo>
                  <a:pt x="663" y="0"/>
                  <a:pt x="291" y="169"/>
                  <a:pt x="153" y="496"/>
                </a:cubicBezTo>
                <a:cubicBezTo>
                  <a:pt x="0" y="858"/>
                  <a:pt x="179" y="1271"/>
                  <a:pt x="543" y="1409"/>
                </a:cubicBezTo>
                <a:cubicBezTo>
                  <a:pt x="781" y="1499"/>
                  <a:pt x="1038" y="1449"/>
                  <a:pt x="1223" y="1298"/>
                </a:cubicBezTo>
                <a:cubicBezTo>
                  <a:pt x="1333" y="1208"/>
                  <a:pt x="1483" y="1181"/>
                  <a:pt x="1620" y="1220"/>
                </a:cubicBezTo>
                <a:cubicBezTo>
                  <a:pt x="1740" y="1255"/>
                  <a:pt x="1740" y="1255"/>
                  <a:pt x="1740" y="1255"/>
                </a:cubicBezTo>
                <a:cubicBezTo>
                  <a:pt x="1911" y="1304"/>
                  <a:pt x="2036" y="1450"/>
                  <a:pt x="2056" y="1626"/>
                </a:cubicBezTo>
                <a:cubicBezTo>
                  <a:pt x="2097" y="1968"/>
                  <a:pt x="2285" y="2276"/>
                  <a:pt x="2567" y="2467"/>
                </a:cubicBezTo>
                <a:cubicBezTo>
                  <a:pt x="2705" y="2561"/>
                  <a:pt x="2772" y="2730"/>
                  <a:pt x="2741" y="2894"/>
                </a:cubicBezTo>
                <a:cubicBezTo>
                  <a:pt x="2729" y="2957"/>
                  <a:pt x="2729" y="2957"/>
                  <a:pt x="2729" y="2957"/>
                </a:cubicBezTo>
                <a:cubicBezTo>
                  <a:pt x="2703" y="3098"/>
                  <a:pt x="2609" y="3217"/>
                  <a:pt x="2477" y="3272"/>
                </a:cubicBezTo>
                <a:cubicBezTo>
                  <a:pt x="2284" y="3354"/>
                  <a:pt x="2137" y="3536"/>
                  <a:pt x="2114" y="3765"/>
                </a:cubicBezTo>
                <a:cubicBezTo>
                  <a:pt x="2084" y="4057"/>
                  <a:pt x="2275" y="4331"/>
                  <a:pt x="2558" y="4405"/>
                </a:cubicBezTo>
                <a:cubicBezTo>
                  <a:pt x="2898" y="4493"/>
                  <a:pt x="3236" y="4274"/>
                  <a:pt x="3300" y="3935"/>
                </a:cubicBezTo>
                <a:cubicBezTo>
                  <a:pt x="3338" y="3730"/>
                  <a:pt x="3267" y="3530"/>
                  <a:pt x="3128" y="3395"/>
                </a:cubicBezTo>
                <a:cubicBezTo>
                  <a:pt x="3026" y="3295"/>
                  <a:pt x="2981" y="3150"/>
                  <a:pt x="3008" y="3010"/>
                </a:cubicBezTo>
                <a:cubicBezTo>
                  <a:pt x="3008" y="3010"/>
                  <a:pt x="3008" y="3010"/>
                  <a:pt x="3008" y="3010"/>
                </a:cubicBezTo>
                <a:cubicBezTo>
                  <a:pt x="3042" y="2827"/>
                  <a:pt x="3190" y="2686"/>
                  <a:pt x="3375" y="2663"/>
                </a:cubicBezTo>
                <a:close/>
              </a:path>
            </a:pathLst>
          </a:cu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36" name="TextBox 35">
            <a:extLst>
              <a:ext uri="{FF2B5EF4-FFF2-40B4-BE49-F238E27FC236}">
                <a16:creationId xmlns:a16="http://schemas.microsoft.com/office/drawing/2014/main" xmlns="" id="{8956D208-7794-47E2-AA1D-DD66B0AA1F0F}"/>
              </a:ext>
            </a:extLst>
          </p:cNvPr>
          <p:cNvSpPr txBox="1"/>
          <p:nvPr/>
        </p:nvSpPr>
        <p:spPr>
          <a:xfrm>
            <a:off x="4991869" y="3757756"/>
            <a:ext cx="2208265" cy="661701"/>
          </a:xfrm>
          <a:prstGeom prst="rect">
            <a:avLst/>
          </a:prstGeom>
          <a:noFill/>
        </p:spPr>
        <p:txBody>
          <a:bodyPr wrap="none" lIns="45704" tIns="22851" rIns="45704" bIns="22851" rtlCol="0">
            <a:spAutoFit/>
          </a:bodyPr>
          <a:lstStyle/>
          <a:p>
            <a:pPr algn="ctr" defTabSz="228520"/>
            <a:r>
              <a:rPr lang="en-US" sz="2000" dirty="0">
                <a:solidFill>
                  <a:srgbClr val="FFFFFF"/>
                </a:solidFill>
                <a:latin typeface="Century Gothic" panose="020B0502020202020204" pitchFamily="34" charset="0"/>
                <a:ea typeface="Open Sans Extrabold" panose="020B0906030804020204" pitchFamily="34" charset="0"/>
                <a:cs typeface="Open Sans Extrabold" panose="020B0906030804020204" pitchFamily="34" charset="0"/>
              </a:rPr>
              <a:t>LIVE FILE 2021 </a:t>
            </a:r>
          </a:p>
          <a:p>
            <a:pPr algn="ctr" defTabSz="228520"/>
            <a:r>
              <a:rPr lang="en-US" sz="2000" dirty="0">
                <a:solidFill>
                  <a:srgbClr val="FFFFFF"/>
                </a:solidFill>
                <a:latin typeface="Century Gothic" panose="020B0502020202020204" pitchFamily="34" charset="0"/>
                <a:ea typeface="Open Sans Extrabold" panose="020B0906030804020204" pitchFamily="34" charset="0"/>
                <a:cs typeface="Open Sans Extrabold" panose="020B0906030804020204" pitchFamily="34" charset="0"/>
              </a:rPr>
              <a:t>Time For Change</a:t>
            </a:r>
          </a:p>
        </p:txBody>
      </p:sp>
      <p:sp>
        <p:nvSpPr>
          <p:cNvPr id="5" name="Freeform 5">
            <a:extLst>
              <a:ext uri="{FF2B5EF4-FFF2-40B4-BE49-F238E27FC236}">
                <a16:creationId xmlns:a16="http://schemas.microsoft.com/office/drawing/2014/main" xmlns="" id="{6CEEC1C2-605C-4626-AA3B-BF2987D9BA99}"/>
              </a:ext>
            </a:extLst>
          </p:cNvPr>
          <p:cNvSpPr>
            <a:spLocks/>
          </p:cNvSpPr>
          <p:nvPr/>
        </p:nvSpPr>
        <p:spPr bwMode="auto">
          <a:xfrm>
            <a:off x="1414313" y="5487074"/>
            <a:ext cx="2953284" cy="2956113"/>
          </a:xfrm>
          <a:custGeom>
            <a:avLst/>
            <a:gdLst>
              <a:gd name="T0" fmla="*/ 1772 w 1858"/>
              <a:gd name="T1" fmla="*/ 774 h 1858"/>
              <a:gd name="T2" fmla="*/ 1084 w 1858"/>
              <a:gd name="T3" fmla="*/ 1772 h 1858"/>
              <a:gd name="T4" fmla="*/ 86 w 1858"/>
              <a:gd name="T5" fmla="*/ 1084 h 1858"/>
              <a:gd name="T6" fmla="*/ 774 w 1858"/>
              <a:gd name="T7" fmla="*/ 86 h 1858"/>
              <a:gd name="T8" fmla="*/ 1772 w 1858"/>
              <a:gd name="T9" fmla="*/ 774 h 1858"/>
            </a:gdLst>
            <a:ahLst/>
            <a:cxnLst>
              <a:cxn ang="0">
                <a:pos x="T0" y="T1"/>
              </a:cxn>
              <a:cxn ang="0">
                <a:pos x="T2" y="T3"/>
              </a:cxn>
              <a:cxn ang="0">
                <a:pos x="T4" y="T5"/>
              </a:cxn>
              <a:cxn ang="0">
                <a:pos x="T6" y="T7"/>
              </a:cxn>
              <a:cxn ang="0">
                <a:pos x="T8" y="T9"/>
              </a:cxn>
            </a:cxnLst>
            <a:rect l="0" t="0" r="r" b="b"/>
            <a:pathLst>
              <a:path w="1858" h="1858">
                <a:moveTo>
                  <a:pt x="1772" y="774"/>
                </a:moveTo>
                <a:cubicBezTo>
                  <a:pt x="1858" y="1239"/>
                  <a:pt x="1550" y="1686"/>
                  <a:pt x="1084" y="1772"/>
                </a:cubicBezTo>
                <a:cubicBezTo>
                  <a:pt x="619" y="1858"/>
                  <a:pt x="172" y="1550"/>
                  <a:pt x="86" y="1084"/>
                </a:cubicBezTo>
                <a:cubicBezTo>
                  <a:pt x="0" y="618"/>
                  <a:pt x="308" y="171"/>
                  <a:pt x="774" y="86"/>
                </a:cubicBezTo>
                <a:cubicBezTo>
                  <a:pt x="1239" y="0"/>
                  <a:pt x="1686" y="308"/>
                  <a:pt x="1772" y="774"/>
                </a:cubicBezTo>
                <a:close/>
              </a:path>
            </a:pathLst>
          </a:cu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8" name="Freeform 8">
            <a:extLst>
              <a:ext uri="{FF2B5EF4-FFF2-40B4-BE49-F238E27FC236}">
                <a16:creationId xmlns:a16="http://schemas.microsoft.com/office/drawing/2014/main" xmlns="" id="{7F12460F-38BF-49B1-9E3E-A174FDABEBF4}"/>
              </a:ext>
            </a:extLst>
          </p:cNvPr>
          <p:cNvSpPr>
            <a:spLocks/>
          </p:cNvSpPr>
          <p:nvPr/>
        </p:nvSpPr>
        <p:spPr bwMode="auto">
          <a:xfrm>
            <a:off x="897685" y="312349"/>
            <a:ext cx="3251423" cy="3251847"/>
          </a:xfrm>
          <a:custGeom>
            <a:avLst/>
            <a:gdLst>
              <a:gd name="T0" fmla="*/ 1969 w 2045"/>
              <a:gd name="T1" fmla="*/ 884 h 2044"/>
              <a:gd name="T2" fmla="*/ 1160 w 2045"/>
              <a:gd name="T3" fmla="*/ 1968 h 2044"/>
              <a:gd name="T4" fmla="*/ 76 w 2045"/>
              <a:gd name="T5" fmla="*/ 1160 h 2044"/>
              <a:gd name="T6" fmla="*/ 884 w 2045"/>
              <a:gd name="T7" fmla="*/ 76 h 2044"/>
              <a:gd name="T8" fmla="*/ 1969 w 2045"/>
              <a:gd name="T9" fmla="*/ 884 h 2044"/>
            </a:gdLst>
            <a:ahLst/>
            <a:cxnLst>
              <a:cxn ang="0">
                <a:pos x="T0" y="T1"/>
              </a:cxn>
              <a:cxn ang="0">
                <a:pos x="T2" y="T3"/>
              </a:cxn>
              <a:cxn ang="0">
                <a:pos x="T4" y="T5"/>
              </a:cxn>
              <a:cxn ang="0">
                <a:pos x="T6" y="T7"/>
              </a:cxn>
              <a:cxn ang="0">
                <a:pos x="T8" y="T9"/>
              </a:cxn>
            </a:cxnLst>
            <a:rect l="0" t="0" r="r" b="b"/>
            <a:pathLst>
              <a:path w="2045" h="2044">
                <a:moveTo>
                  <a:pt x="1969" y="884"/>
                </a:moveTo>
                <a:cubicBezTo>
                  <a:pt x="2045" y="1407"/>
                  <a:pt x="1683" y="1892"/>
                  <a:pt x="1160" y="1968"/>
                </a:cubicBezTo>
                <a:cubicBezTo>
                  <a:pt x="638" y="2044"/>
                  <a:pt x="152" y="1683"/>
                  <a:pt x="76" y="1160"/>
                </a:cubicBezTo>
                <a:cubicBezTo>
                  <a:pt x="0" y="637"/>
                  <a:pt x="362" y="152"/>
                  <a:pt x="884" y="76"/>
                </a:cubicBezTo>
                <a:cubicBezTo>
                  <a:pt x="1407" y="0"/>
                  <a:pt x="1892" y="361"/>
                  <a:pt x="1969" y="884"/>
                </a:cubicBezTo>
                <a:close/>
              </a:path>
            </a:pathLst>
          </a:cu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9" name="Oval 9">
            <a:extLst>
              <a:ext uri="{FF2B5EF4-FFF2-40B4-BE49-F238E27FC236}">
                <a16:creationId xmlns:a16="http://schemas.microsoft.com/office/drawing/2014/main" xmlns="" id="{8EB3057D-63A5-422B-A9B1-35ACBBCD5160}"/>
              </a:ext>
            </a:extLst>
          </p:cNvPr>
          <p:cNvSpPr>
            <a:spLocks noChangeArrowheads="1"/>
          </p:cNvSpPr>
          <p:nvPr/>
        </p:nvSpPr>
        <p:spPr bwMode="auto">
          <a:xfrm>
            <a:off x="4801674" y="5127794"/>
            <a:ext cx="3093800" cy="3096647"/>
          </a:xfrm>
          <a:prstGeom prst="ellipse">
            <a:avLst/>
          </a:pr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13" name="Freeform 13">
            <a:extLst>
              <a:ext uri="{FF2B5EF4-FFF2-40B4-BE49-F238E27FC236}">
                <a16:creationId xmlns:a16="http://schemas.microsoft.com/office/drawing/2014/main" xmlns="" id="{16331DCD-84A0-43A8-89FF-E208B21C06D0}"/>
              </a:ext>
            </a:extLst>
          </p:cNvPr>
          <p:cNvSpPr>
            <a:spLocks/>
          </p:cNvSpPr>
          <p:nvPr/>
        </p:nvSpPr>
        <p:spPr bwMode="auto">
          <a:xfrm>
            <a:off x="-5237901" y="1707307"/>
            <a:ext cx="7641637" cy="7029169"/>
          </a:xfrm>
          <a:custGeom>
            <a:avLst/>
            <a:gdLst>
              <a:gd name="T0" fmla="*/ 1722 w 4807"/>
              <a:gd name="T1" fmla="*/ 3019 h 4418"/>
              <a:gd name="T2" fmla="*/ 2492 w 4807"/>
              <a:gd name="T3" fmla="*/ 4187 h 4418"/>
              <a:gd name="T4" fmla="*/ 4023 w 4807"/>
              <a:gd name="T5" fmla="*/ 3463 h 4418"/>
              <a:gd name="T6" fmla="*/ 3744 w 4807"/>
              <a:gd name="T7" fmla="*/ 2246 h 4418"/>
              <a:gd name="T8" fmla="*/ 3656 w 4807"/>
              <a:gd name="T9" fmla="*/ 1742 h 4418"/>
              <a:gd name="T10" fmla="*/ 3659 w 4807"/>
              <a:gd name="T11" fmla="*/ 1736 h 4418"/>
              <a:gd name="T12" fmla="*/ 4048 w 4807"/>
              <a:gd name="T13" fmla="*/ 1480 h 4418"/>
              <a:gd name="T14" fmla="*/ 4641 w 4807"/>
              <a:gd name="T15" fmla="*/ 1114 h 4418"/>
              <a:gd name="T16" fmla="*/ 4405 w 4807"/>
              <a:gd name="T17" fmla="*/ 212 h 4418"/>
              <a:gd name="T18" fmla="*/ 3439 w 4807"/>
              <a:gd name="T19" fmla="*/ 442 h 4418"/>
              <a:gd name="T20" fmla="*/ 3432 w 4807"/>
              <a:gd name="T21" fmla="*/ 1130 h 4418"/>
              <a:gd name="T22" fmla="*/ 3441 w 4807"/>
              <a:gd name="T23" fmla="*/ 1536 h 4418"/>
              <a:gd name="T24" fmla="*/ 3387 w 4807"/>
              <a:gd name="T25" fmla="*/ 1648 h 4418"/>
              <a:gd name="T26" fmla="*/ 2967 w 4807"/>
              <a:gd name="T27" fmla="*/ 1896 h 4418"/>
              <a:gd name="T28" fmla="*/ 2052 w 4807"/>
              <a:gd name="T29" fmla="*/ 2257 h 4418"/>
              <a:gd name="T30" fmla="*/ 1602 w 4807"/>
              <a:gd name="T31" fmla="*/ 2356 h 4418"/>
              <a:gd name="T32" fmla="*/ 1542 w 4807"/>
              <a:gd name="T33" fmla="*/ 2334 h 4418"/>
              <a:gd name="T34" fmla="*/ 1274 w 4807"/>
              <a:gd name="T35" fmla="*/ 2031 h 4418"/>
              <a:gd name="T36" fmla="*/ 850 w 4807"/>
              <a:gd name="T37" fmla="*/ 1590 h 4418"/>
              <a:gd name="T38" fmla="*/ 144 w 4807"/>
              <a:gd name="T39" fmla="*/ 1919 h 4418"/>
              <a:gd name="T40" fmla="*/ 481 w 4807"/>
              <a:gd name="T41" fmla="*/ 2730 h 4418"/>
              <a:gd name="T42" fmla="*/ 1043 w 4807"/>
              <a:gd name="T43" fmla="*/ 2653 h 4418"/>
              <a:gd name="T44" fmla="*/ 1442 w 4807"/>
              <a:gd name="T45" fmla="*/ 2599 h 4418"/>
              <a:gd name="T46" fmla="*/ 1442 w 4807"/>
              <a:gd name="T47" fmla="*/ 2599 h 4418"/>
              <a:gd name="T48" fmla="*/ 1722 w 4807"/>
              <a:gd name="T49" fmla="*/ 3019 h 4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07" h="4418">
                <a:moveTo>
                  <a:pt x="1722" y="3019"/>
                </a:moveTo>
                <a:cubicBezTo>
                  <a:pt x="1697" y="3521"/>
                  <a:pt x="1996" y="4003"/>
                  <a:pt x="2492" y="4187"/>
                </a:cubicBezTo>
                <a:cubicBezTo>
                  <a:pt x="3113" y="4418"/>
                  <a:pt x="3805" y="4094"/>
                  <a:pt x="4023" y="3463"/>
                </a:cubicBezTo>
                <a:cubicBezTo>
                  <a:pt x="4173" y="3027"/>
                  <a:pt x="4050" y="2557"/>
                  <a:pt x="3744" y="2246"/>
                </a:cubicBezTo>
                <a:cubicBezTo>
                  <a:pt x="3612" y="2112"/>
                  <a:pt x="3575" y="1911"/>
                  <a:pt x="3656" y="1742"/>
                </a:cubicBezTo>
                <a:cubicBezTo>
                  <a:pt x="3659" y="1736"/>
                  <a:pt x="3659" y="1736"/>
                  <a:pt x="3659" y="1736"/>
                </a:cubicBezTo>
                <a:cubicBezTo>
                  <a:pt x="3732" y="1586"/>
                  <a:pt x="3881" y="1484"/>
                  <a:pt x="4048" y="1480"/>
                </a:cubicBezTo>
                <a:cubicBezTo>
                  <a:pt x="4288" y="1474"/>
                  <a:pt x="4519" y="1343"/>
                  <a:pt x="4641" y="1114"/>
                </a:cubicBezTo>
                <a:cubicBezTo>
                  <a:pt x="4807" y="800"/>
                  <a:pt x="4704" y="404"/>
                  <a:pt x="4405" y="212"/>
                </a:cubicBezTo>
                <a:cubicBezTo>
                  <a:pt x="4074" y="0"/>
                  <a:pt x="3636" y="106"/>
                  <a:pt x="3439" y="442"/>
                </a:cubicBezTo>
                <a:cubicBezTo>
                  <a:pt x="3309" y="661"/>
                  <a:pt x="3315" y="923"/>
                  <a:pt x="3432" y="1130"/>
                </a:cubicBezTo>
                <a:cubicBezTo>
                  <a:pt x="3502" y="1255"/>
                  <a:pt x="3504" y="1407"/>
                  <a:pt x="3441" y="1536"/>
                </a:cubicBezTo>
                <a:cubicBezTo>
                  <a:pt x="3387" y="1648"/>
                  <a:pt x="3387" y="1648"/>
                  <a:pt x="3387" y="1648"/>
                </a:cubicBezTo>
                <a:cubicBezTo>
                  <a:pt x="3310" y="1808"/>
                  <a:pt x="3145" y="1906"/>
                  <a:pt x="2967" y="1896"/>
                </a:cubicBezTo>
                <a:cubicBezTo>
                  <a:pt x="2623" y="1878"/>
                  <a:pt x="2289" y="2012"/>
                  <a:pt x="2052" y="2257"/>
                </a:cubicBezTo>
                <a:cubicBezTo>
                  <a:pt x="1936" y="2377"/>
                  <a:pt x="1758" y="2414"/>
                  <a:pt x="1602" y="2356"/>
                </a:cubicBezTo>
                <a:cubicBezTo>
                  <a:pt x="1542" y="2334"/>
                  <a:pt x="1542" y="2334"/>
                  <a:pt x="1542" y="2334"/>
                </a:cubicBezTo>
                <a:cubicBezTo>
                  <a:pt x="1408" y="2284"/>
                  <a:pt x="1307" y="2171"/>
                  <a:pt x="1274" y="2031"/>
                </a:cubicBezTo>
                <a:cubicBezTo>
                  <a:pt x="1226" y="1827"/>
                  <a:pt x="1072" y="1652"/>
                  <a:pt x="850" y="1590"/>
                </a:cubicBezTo>
                <a:cubicBezTo>
                  <a:pt x="568" y="1511"/>
                  <a:pt x="265" y="1653"/>
                  <a:pt x="144" y="1919"/>
                </a:cubicBezTo>
                <a:cubicBezTo>
                  <a:pt x="0" y="2239"/>
                  <a:pt x="158" y="2610"/>
                  <a:pt x="481" y="2730"/>
                </a:cubicBezTo>
                <a:cubicBezTo>
                  <a:pt x="677" y="2802"/>
                  <a:pt x="886" y="2767"/>
                  <a:pt x="1043" y="2653"/>
                </a:cubicBezTo>
                <a:cubicBezTo>
                  <a:pt x="1158" y="2569"/>
                  <a:pt x="1309" y="2549"/>
                  <a:pt x="1442" y="2599"/>
                </a:cubicBezTo>
                <a:cubicBezTo>
                  <a:pt x="1442" y="2599"/>
                  <a:pt x="1442" y="2599"/>
                  <a:pt x="1442" y="2599"/>
                </a:cubicBezTo>
                <a:cubicBezTo>
                  <a:pt x="1617" y="2664"/>
                  <a:pt x="1731" y="2833"/>
                  <a:pt x="1722" y="3019"/>
                </a:cubicBezTo>
                <a:close/>
              </a:path>
            </a:pathLst>
          </a:custGeom>
          <a:gradFill flip="none" rotWithShape="1">
            <a:gsLst>
              <a:gs pos="37000">
                <a:schemeClr val="tx2"/>
              </a:gs>
              <a:gs pos="100000">
                <a:schemeClr val="accent1"/>
              </a:gs>
            </a:gsLst>
            <a:path path="circle">
              <a:fillToRect l="100000" t="100000"/>
            </a:path>
            <a:tileRect r="-100000" b="-100000"/>
          </a:gradFill>
          <a:ln>
            <a:noFill/>
          </a:ln>
          <a:effectLst>
            <a:outerShdw blurRad="482600" sx="102000" sy="102000" algn="ctr" rotWithShape="0">
              <a:schemeClr val="bg2">
                <a:lumMod val="50000"/>
                <a:alpha val="40000"/>
              </a:schemeClr>
            </a:outerShdw>
            <a:softEdge rad="342900"/>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16" name="Freeform 16">
            <a:extLst>
              <a:ext uri="{FF2B5EF4-FFF2-40B4-BE49-F238E27FC236}">
                <a16:creationId xmlns:a16="http://schemas.microsoft.com/office/drawing/2014/main" xmlns="" id="{F46304B5-5510-4E85-A134-59AA6D832EB1}"/>
              </a:ext>
            </a:extLst>
          </p:cNvPr>
          <p:cNvSpPr>
            <a:spLocks/>
          </p:cNvSpPr>
          <p:nvPr/>
        </p:nvSpPr>
        <p:spPr bwMode="auto">
          <a:xfrm>
            <a:off x="10451037" y="2133797"/>
            <a:ext cx="1683751" cy="2993996"/>
          </a:xfrm>
          <a:custGeom>
            <a:avLst/>
            <a:gdLst>
              <a:gd name="T0" fmla="*/ 996 w 1059"/>
              <a:gd name="T1" fmla="*/ 1576 h 1882"/>
              <a:gd name="T2" fmla="*/ 795 w 1059"/>
              <a:gd name="T3" fmla="*/ 1273 h 1882"/>
              <a:gd name="T4" fmla="*/ 680 w 1059"/>
              <a:gd name="T5" fmla="*/ 1134 h 1882"/>
              <a:gd name="T6" fmla="*/ 680 w 1059"/>
              <a:gd name="T7" fmla="*/ 1131 h 1882"/>
              <a:gd name="T8" fmla="*/ 767 w 1059"/>
              <a:gd name="T9" fmla="*/ 952 h 1882"/>
              <a:gd name="T10" fmla="*/ 1016 w 1059"/>
              <a:gd name="T11" fmla="*/ 421 h 1882"/>
              <a:gd name="T12" fmla="*/ 481 w 1059"/>
              <a:gd name="T13" fmla="*/ 25 h 1882"/>
              <a:gd name="T14" fmla="*/ 42 w 1059"/>
              <a:gd name="T15" fmla="*/ 590 h 1882"/>
              <a:gd name="T16" fmla="*/ 430 w 1059"/>
              <a:gd name="T17" fmla="*/ 1001 h 1882"/>
              <a:gd name="T18" fmla="*/ 568 w 1059"/>
              <a:gd name="T19" fmla="*/ 1146 h 1882"/>
              <a:gd name="T20" fmla="*/ 569 w 1059"/>
              <a:gd name="T21" fmla="*/ 1151 h 1882"/>
              <a:gd name="T22" fmla="*/ 503 w 1059"/>
              <a:gd name="T23" fmla="*/ 1314 h 1882"/>
              <a:gd name="T24" fmla="*/ 378 w 1059"/>
              <a:gd name="T25" fmla="*/ 1560 h 1882"/>
              <a:gd name="T26" fmla="*/ 707 w 1059"/>
              <a:gd name="T27" fmla="*/ 1870 h 1882"/>
              <a:gd name="T28" fmla="*/ 996 w 1059"/>
              <a:gd name="T29" fmla="*/ 1576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9" h="1882">
                <a:moveTo>
                  <a:pt x="996" y="1576"/>
                </a:moveTo>
                <a:cubicBezTo>
                  <a:pt x="1002" y="1437"/>
                  <a:pt x="916" y="1318"/>
                  <a:pt x="795" y="1273"/>
                </a:cubicBezTo>
                <a:cubicBezTo>
                  <a:pt x="734" y="1250"/>
                  <a:pt x="690" y="1198"/>
                  <a:pt x="680" y="1134"/>
                </a:cubicBezTo>
                <a:cubicBezTo>
                  <a:pt x="680" y="1131"/>
                  <a:pt x="680" y="1131"/>
                  <a:pt x="680" y="1131"/>
                </a:cubicBezTo>
                <a:cubicBezTo>
                  <a:pt x="669" y="1059"/>
                  <a:pt x="703" y="986"/>
                  <a:pt x="767" y="952"/>
                </a:cubicBezTo>
                <a:cubicBezTo>
                  <a:pt x="951" y="852"/>
                  <a:pt x="1059" y="640"/>
                  <a:pt x="1016" y="421"/>
                </a:cubicBezTo>
                <a:cubicBezTo>
                  <a:pt x="967" y="172"/>
                  <a:pt x="733" y="0"/>
                  <a:pt x="481" y="25"/>
                </a:cubicBezTo>
                <a:cubicBezTo>
                  <a:pt x="198" y="54"/>
                  <a:pt x="0" y="313"/>
                  <a:pt x="42" y="590"/>
                </a:cubicBezTo>
                <a:cubicBezTo>
                  <a:pt x="73" y="801"/>
                  <a:pt x="233" y="960"/>
                  <a:pt x="430" y="1001"/>
                </a:cubicBezTo>
                <a:cubicBezTo>
                  <a:pt x="502" y="1016"/>
                  <a:pt x="557" y="1074"/>
                  <a:pt x="568" y="1146"/>
                </a:cubicBezTo>
                <a:cubicBezTo>
                  <a:pt x="569" y="1151"/>
                  <a:pt x="569" y="1151"/>
                  <a:pt x="569" y="1151"/>
                </a:cubicBezTo>
                <a:cubicBezTo>
                  <a:pt x="578" y="1213"/>
                  <a:pt x="554" y="1277"/>
                  <a:pt x="503" y="1314"/>
                </a:cubicBezTo>
                <a:cubicBezTo>
                  <a:pt x="428" y="1370"/>
                  <a:pt x="379" y="1459"/>
                  <a:pt x="378" y="1560"/>
                </a:cubicBezTo>
                <a:cubicBezTo>
                  <a:pt x="377" y="1738"/>
                  <a:pt x="527" y="1882"/>
                  <a:pt x="707" y="1870"/>
                </a:cubicBezTo>
                <a:cubicBezTo>
                  <a:pt x="863" y="1861"/>
                  <a:pt x="989" y="1732"/>
                  <a:pt x="996" y="1576"/>
                </a:cubicBezTo>
                <a:close/>
              </a:path>
            </a:pathLst>
          </a:cu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20" name="Freeform 20">
            <a:extLst>
              <a:ext uri="{FF2B5EF4-FFF2-40B4-BE49-F238E27FC236}">
                <a16:creationId xmlns:a16="http://schemas.microsoft.com/office/drawing/2014/main" xmlns="" id="{616702FA-5DE7-4F95-A560-64F632EA24E2}"/>
              </a:ext>
            </a:extLst>
          </p:cNvPr>
          <p:cNvSpPr>
            <a:spLocks/>
          </p:cNvSpPr>
          <p:nvPr/>
        </p:nvSpPr>
        <p:spPr bwMode="auto">
          <a:xfrm>
            <a:off x="1693212" y="134396"/>
            <a:ext cx="962842" cy="964189"/>
          </a:xfrm>
          <a:custGeom>
            <a:avLst/>
            <a:gdLst>
              <a:gd name="T0" fmla="*/ 578 w 606"/>
              <a:gd name="T1" fmla="*/ 252 h 606"/>
              <a:gd name="T2" fmla="*/ 354 w 606"/>
              <a:gd name="T3" fmla="*/ 578 h 606"/>
              <a:gd name="T4" fmla="*/ 28 w 606"/>
              <a:gd name="T5" fmla="*/ 354 h 606"/>
              <a:gd name="T6" fmla="*/ 252 w 606"/>
              <a:gd name="T7" fmla="*/ 28 h 606"/>
              <a:gd name="T8" fmla="*/ 578 w 606"/>
              <a:gd name="T9" fmla="*/ 252 h 606"/>
            </a:gdLst>
            <a:ahLst/>
            <a:cxnLst>
              <a:cxn ang="0">
                <a:pos x="T0" y="T1"/>
              </a:cxn>
              <a:cxn ang="0">
                <a:pos x="T2" y="T3"/>
              </a:cxn>
              <a:cxn ang="0">
                <a:pos x="T4" y="T5"/>
              </a:cxn>
              <a:cxn ang="0">
                <a:pos x="T6" y="T7"/>
              </a:cxn>
              <a:cxn ang="0">
                <a:pos x="T8" y="T9"/>
              </a:cxn>
            </a:cxnLst>
            <a:rect l="0" t="0" r="r" b="b"/>
            <a:pathLst>
              <a:path w="606" h="606">
                <a:moveTo>
                  <a:pt x="578" y="252"/>
                </a:moveTo>
                <a:cubicBezTo>
                  <a:pt x="606" y="404"/>
                  <a:pt x="506" y="550"/>
                  <a:pt x="354" y="578"/>
                </a:cubicBezTo>
                <a:cubicBezTo>
                  <a:pt x="202" y="606"/>
                  <a:pt x="56" y="506"/>
                  <a:pt x="28" y="354"/>
                </a:cubicBezTo>
                <a:cubicBezTo>
                  <a:pt x="0" y="202"/>
                  <a:pt x="100" y="56"/>
                  <a:pt x="252" y="28"/>
                </a:cubicBezTo>
                <a:cubicBezTo>
                  <a:pt x="404" y="0"/>
                  <a:pt x="550" y="100"/>
                  <a:pt x="578" y="252"/>
                </a:cubicBezTo>
                <a:close/>
              </a:path>
            </a:pathLst>
          </a:custGeom>
          <a:gradFill flip="none" rotWithShape="1">
            <a:gsLst>
              <a:gs pos="37000">
                <a:schemeClr val="tx2"/>
              </a:gs>
              <a:gs pos="100000">
                <a:schemeClr val="accent1"/>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22" name="Freeform 22">
            <a:extLst>
              <a:ext uri="{FF2B5EF4-FFF2-40B4-BE49-F238E27FC236}">
                <a16:creationId xmlns:a16="http://schemas.microsoft.com/office/drawing/2014/main" xmlns="" id="{D5E993C8-45A8-4485-9309-F188D3B39932}"/>
              </a:ext>
            </a:extLst>
          </p:cNvPr>
          <p:cNvSpPr>
            <a:spLocks/>
          </p:cNvSpPr>
          <p:nvPr/>
        </p:nvSpPr>
        <p:spPr bwMode="auto">
          <a:xfrm>
            <a:off x="8700480" y="306958"/>
            <a:ext cx="1098470" cy="1099835"/>
          </a:xfrm>
          <a:custGeom>
            <a:avLst/>
            <a:gdLst>
              <a:gd name="T0" fmla="*/ 659 w 691"/>
              <a:gd name="T1" fmla="*/ 288 h 691"/>
              <a:gd name="T2" fmla="*/ 403 w 691"/>
              <a:gd name="T3" fmla="*/ 659 h 691"/>
              <a:gd name="T4" fmla="*/ 32 w 691"/>
              <a:gd name="T5" fmla="*/ 403 h 691"/>
              <a:gd name="T6" fmla="*/ 288 w 691"/>
              <a:gd name="T7" fmla="*/ 32 h 691"/>
              <a:gd name="T8" fmla="*/ 659 w 691"/>
              <a:gd name="T9" fmla="*/ 288 h 691"/>
            </a:gdLst>
            <a:ahLst/>
            <a:cxnLst>
              <a:cxn ang="0">
                <a:pos x="T0" y="T1"/>
              </a:cxn>
              <a:cxn ang="0">
                <a:pos x="T2" y="T3"/>
              </a:cxn>
              <a:cxn ang="0">
                <a:pos x="T4" y="T5"/>
              </a:cxn>
              <a:cxn ang="0">
                <a:pos x="T6" y="T7"/>
              </a:cxn>
              <a:cxn ang="0">
                <a:pos x="T8" y="T9"/>
              </a:cxn>
            </a:cxnLst>
            <a:rect l="0" t="0" r="r" b="b"/>
            <a:pathLst>
              <a:path w="691" h="691">
                <a:moveTo>
                  <a:pt x="659" y="288"/>
                </a:moveTo>
                <a:cubicBezTo>
                  <a:pt x="691" y="461"/>
                  <a:pt x="577" y="627"/>
                  <a:pt x="403" y="659"/>
                </a:cubicBezTo>
                <a:cubicBezTo>
                  <a:pt x="230" y="691"/>
                  <a:pt x="64" y="577"/>
                  <a:pt x="32" y="403"/>
                </a:cubicBezTo>
                <a:cubicBezTo>
                  <a:pt x="0" y="230"/>
                  <a:pt x="114" y="64"/>
                  <a:pt x="288" y="32"/>
                </a:cubicBezTo>
                <a:cubicBezTo>
                  <a:pt x="461" y="0"/>
                  <a:pt x="627" y="114"/>
                  <a:pt x="659" y="288"/>
                </a:cubicBezTo>
                <a:close/>
              </a:path>
            </a:pathLst>
          </a:cu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28" name="Freeform 28">
            <a:extLst>
              <a:ext uri="{FF2B5EF4-FFF2-40B4-BE49-F238E27FC236}">
                <a16:creationId xmlns:a16="http://schemas.microsoft.com/office/drawing/2014/main" xmlns="" id="{F81DF378-E919-4381-9659-B636948EA96E}"/>
              </a:ext>
            </a:extLst>
          </p:cNvPr>
          <p:cNvSpPr>
            <a:spLocks/>
          </p:cNvSpPr>
          <p:nvPr/>
        </p:nvSpPr>
        <p:spPr bwMode="auto">
          <a:xfrm>
            <a:off x="2126613" y="-1393008"/>
            <a:ext cx="2606270" cy="2606610"/>
          </a:xfrm>
          <a:custGeom>
            <a:avLst/>
            <a:gdLst>
              <a:gd name="T0" fmla="*/ 377 w 1639"/>
              <a:gd name="T1" fmla="*/ 245 h 1639"/>
              <a:gd name="T2" fmla="*/ 1394 w 1639"/>
              <a:gd name="T3" fmla="*/ 377 h 1639"/>
              <a:gd name="T4" fmla="*/ 1262 w 1639"/>
              <a:gd name="T5" fmla="*/ 1394 h 1639"/>
              <a:gd name="T6" fmla="*/ 245 w 1639"/>
              <a:gd name="T7" fmla="*/ 1262 h 1639"/>
              <a:gd name="T8" fmla="*/ 377 w 1639"/>
              <a:gd name="T9" fmla="*/ 245 h 1639"/>
            </a:gdLst>
            <a:ahLst/>
            <a:cxnLst>
              <a:cxn ang="0">
                <a:pos x="T0" y="T1"/>
              </a:cxn>
              <a:cxn ang="0">
                <a:pos x="T2" y="T3"/>
              </a:cxn>
              <a:cxn ang="0">
                <a:pos x="T4" y="T5"/>
              </a:cxn>
              <a:cxn ang="0">
                <a:pos x="T6" y="T7"/>
              </a:cxn>
              <a:cxn ang="0">
                <a:pos x="T8" y="T9"/>
              </a:cxn>
            </a:cxnLst>
            <a:rect l="0" t="0" r="r" b="b"/>
            <a:pathLst>
              <a:path w="1639" h="1639">
                <a:moveTo>
                  <a:pt x="377" y="245"/>
                </a:moveTo>
                <a:cubicBezTo>
                  <a:pt x="694" y="0"/>
                  <a:pt x="1150" y="59"/>
                  <a:pt x="1394" y="377"/>
                </a:cubicBezTo>
                <a:cubicBezTo>
                  <a:pt x="1639" y="694"/>
                  <a:pt x="1580" y="1150"/>
                  <a:pt x="1262" y="1394"/>
                </a:cubicBezTo>
                <a:cubicBezTo>
                  <a:pt x="945" y="1639"/>
                  <a:pt x="489" y="1580"/>
                  <a:pt x="245" y="1262"/>
                </a:cubicBezTo>
                <a:cubicBezTo>
                  <a:pt x="0" y="945"/>
                  <a:pt x="59" y="489"/>
                  <a:pt x="377" y="245"/>
                </a:cubicBezTo>
                <a:close/>
              </a:path>
            </a:pathLst>
          </a:custGeom>
          <a:gradFill flip="none" rotWithShape="1">
            <a:gsLst>
              <a:gs pos="37000">
                <a:schemeClr val="tx2"/>
              </a:gs>
              <a:gs pos="100000">
                <a:schemeClr val="accent1"/>
              </a:gs>
            </a:gsLst>
            <a:path path="circle">
              <a:fillToRect l="100000" t="100000"/>
            </a:path>
            <a:tileRect r="-100000" b="-100000"/>
          </a:gradFill>
          <a:ln>
            <a:noFill/>
          </a:ln>
          <a:effectLst>
            <a:outerShdw blurRad="482600" sx="102000" sy="102000" algn="ctr" rotWithShape="0">
              <a:schemeClr val="bg2">
                <a:lumMod val="50000"/>
                <a:alpha val="40000"/>
              </a:schemeClr>
            </a:outerShdw>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29" name="Oval 29">
            <a:extLst>
              <a:ext uri="{FF2B5EF4-FFF2-40B4-BE49-F238E27FC236}">
                <a16:creationId xmlns:a16="http://schemas.microsoft.com/office/drawing/2014/main" xmlns="" id="{5D945E34-F925-4EE1-9259-99044F79B7BE}"/>
              </a:ext>
            </a:extLst>
          </p:cNvPr>
          <p:cNvSpPr>
            <a:spLocks noChangeArrowheads="1"/>
          </p:cNvSpPr>
          <p:nvPr/>
        </p:nvSpPr>
        <p:spPr bwMode="auto">
          <a:xfrm>
            <a:off x="-834858" y="-1005621"/>
            <a:ext cx="2217713" cy="2219223"/>
          </a:xfrm>
          <a:prstGeom prst="ellipse">
            <a:avLst/>
          </a:prstGeom>
          <a:gradFill flip="none" rotWithShape="1">
            <a:gsLst>
              <a:gs pos="37000">
                <a:schemeClr val="tx2"/>
              </a:gs>
              <a:gs pos="100000">
                <a:schemeClr val="accent1"/>
              </a:gs>
            </a:gsLst>
            <a:path path="circle">
              <a:fillToRect l="100000" t="100000"/>
            </a:path>
            <a:tileRect r="-100000" b="-100000"/>
          </a:gradFill>
          <a:ln>
            <a:noFill/>
          </a:ln>
          <a:effectLst>
            <a:outerShdw blurRad="482600" sx="102000" sy="102000" algn="ctr" rotWithShape="0">
              <a:schemeClr val="bg2">
                <a:lumMod val="50000"/>
                <a:alpha val="40000"/>
              </a:schemeClr>
            </a:outerShdw>
            <a:softEdge rad="266700"/>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30" name="Oval 30">
            <a:extLst>
              <a:ext uri="{FF2B5EF4-FFF2-40B4-BE49-F238E27FC236}">
                <a16:creationId xmlns:a16="http://schemas.microsoft.com/office/drawing/2014/main" xmlns="" id="{98EE84CC-F829-40ED-AF46-776DB771F349}"/>
              </a:ext>
            </a:extLst>
          </p:cNvPr>
          <p:cNvSpPr>
            <a:spLocks noChangeArrowheads="1"/>
          </p:cNvSpPr>
          <p:nvPr/>
        </p:nvSpPr>
        <p:spPr bwMode="auto">
          <a:xfrm>
            <a:off x="10245151" y="5744924"/>
            <a:ext cx="2095525" cy="2097019"/>
          </a:xfrm>
          <a:prstGeom prst="ellipse">
            <a:avLst/>
          </a:prstGeom>
          <a:gradFill flip="none" rotWithShape="1">
            <a:gsLst>
              <a:gs pos="37000">
                <a:schemeClr val="accent1"/>
              </a:gs>
              <a:gs pos="100000">
                <a:schemeClr val="tx2"/>
              </a:gs>
            </a:gsLst>
            <a:path path="circle">
              <a:fillToRect l="100000" t="100000"/>
            </a:path>
            <a:tileRect r="-100000" b="-100000"/>
          </a:gradFill>
          <a:ln>
            <a:noFill/>
          </a:ln>
          <a:effectLst>
            <a:outerShdw blurRad="482600" sx="102000" sy="102000" algn="ctr" rotWithShape="0">
              <a:schemeClr val="bg2">
                <a:lumMod val="50000"/>
                <a:alpha val="40000"/>
              </a:schemeClr>
            </a:outerShdw>
            <a:softEdge rad="165100"/>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18" name="Freeform 18">
            <a:extLst>
              <a:ext uri="{FF2B5EF4-FFF2-40B4-BE49-F238E27FC236}">
                <a16:creationId xmlns:a16="http://schemas.microsoft.com/office/drawing/2014/main" xmlns="" id="{C873A73F-42E6-4751-8B0D-C594C3935321}"/>
              </a:ext>
            </a:extLst>
          </p:cNvPr>
          <p:cNvSpPr>
            <a:spLocks/>
          </p:cNvSpPr>
          <p:nvPr/>
        </p:nvSpPr>
        <p:spPr bwMode="auto">
          <a:xfrm>
            <a:off x="7225885" y="4568100"/>
            <a:ext cx="1693525" cy="1694969"/>
          </a:xfrm>
          <a:custGeom>
            <a:avLst/>
            <a:gdLst>
              <a:gd name="T0" fmla="*/ 1015 w 1065"/>
              <a:gd name="T1" fmla="*/ 444 h 1065"/>
              <a:gd name="T2" fmla="*/ 621 w 1065"/>
              <a:gd name="T3" fmla="*/ 1016 h 1065"/>
              <a:gd name="T4" fmla="*/ 49 w 1065"/>
              <a:gd name="T5" fmla="*/ 622 h 1065"/>
              <a:gd name="T6" fmla="*/ 443 w 1065"/>
              <a:gd name="T7" fmla="*/ 50 h 1065"/>
              <a:gd name="T8" fmla="*/ 1015 w 1065"/>
              <a:gd name="T9" fmla="*/ 444 h 1065"/>
            </a:gdLst>
            <a:ahLst/>
            <a:cxnLst>
              <a:cxn ang="0">
                <a:pos x="T0" y="T1"/>
              </a:cxn>
              <a:cxn ang="0">
                <a:pos x="T2" y="T3"/>
              </a:cxn>
              <a:cxn ang="0">
                <a:pos x="T4" y="T5"/>
              </a:cxn>
              <a:cxn ang="0">
                <a:pos x="T6" y="T7"/>
              </a:cxn>
              <a:cxn ang="0">
                <a:pos x="T8" y="T9"/>
              </a:cxn>
            </a:cxnLst>
            <a:rect l="0" t="0" r="r" b="b"/>
            <a:pathLst>
              <a:path w="1065" h="1065">
                <a:moveTo>
                  <a:pt x="1015" y="444"/>
                </a:moveTo>
                <a:cubicBezTo>
                  <a:pt x="1065" y="711"/>
                  <a:pt x="888" y="967"/>
                  <a:pt x="621" y="1016"/>
                </a:cubicBezTo>
                <a:cubicBezTo>
                  <a:pt x="354" y="1065"/>
                  <a:pt x="98" y="889"/>
                  <a:pt x="49" y="622"/>
                </a:cubicBezTo>
                <a:cubicBezTo>
                  <a:pt x="0" y="355"/>
                  <a:pt x="176" y="99"/>
                  <a:pt x="443" y="50"/>
                </a:cubicBezTo>
                <a:cubicBezTo>
                  <a:pt x="710" y="0"/>
                  <a:pt x="966" y="177"/>
                  <a:pt x="1015" y="444"/>
                </a:cubicBezTo>
                <a:close/>
              </a:path>
            </a:pathLst>
          </a:custGeom>
          <a:gradFill flip="none" rotWithShape="1">
            <a:gsLst>
              <a:gs pos="37000">
                <a:schemeClr val="tx2"/>
              </a:gs>
              <a:gs pos="100000">
                <a:schemeClr val="accent1"/>
              </a:gs>
            </a:gsLst>
            <a:path path="circle">
              <a:fillToRect l="100000" t="100000"/>
            </a:path>
            <a:tileRect r="-100000" b="-100000"/>
          </a:gradFill>
          <a:ln>
            <a:noFill/>
          </a:ln>
          <a:effectLst>
            <a:outerShdw blurRad="482600" sx="102000" sy="102000" algn="ctr" rotWithShape="0">
              <a:schemeClr val="bg2">
                <a:lumMod val="50000"/>
                <a:alpha val="40000"/>
              </a:schemeClr>
            </a:outerShdw>
            <a:softEdge rad="342900"/>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sp>
        <p:nvSpPr>
          <p:cNvPr id="11" name="Freeform 11">
            <a:extLst>
              <a:ext uri="{FF2B5EF4-FFF2-40B4-BE49-F238E27FC236}">
                <a16:creationId xmlns:a16="http://schemas.microsoft.com/office/drawing/2014/main" xmlns="" id="{BD2B0957-7041-4C27-BE5F-5990E65C9B8B}"/>
              </a:ext>
            </a:extLst>
          </p:cNvPr>
          <p:cNvSpPr>
            <a:spLocks/>
          </p:cNvSpPr>
          <p:nvPr/>
        </p:nvSpPr>
        <p:spPr bwMode="auto">
          <a:xfrm>
            <a:off x="1298545" y="3003916"/>
            <a:ext cx="4406099" cy="3392381"/>
          </a:xfrm>
          <a:custGeom>
            <a:avLst/>
            <a:gdLst>
              <a:gd name="T0" fmla="*/ 2656 w 2772"/>
              <a:gd name="T1" fmla="*/ 1351 h 2132"/>
              <a:gd name="T2" fmla="*/ 2222 w 2772"/>
              <a:gd name="T3" fmla="*/ 1213 h 2132"/>
              <a:gd name="T4" fmla="*/ 2000 w 2772"/>
              <a:gd name="T5" fmla="*/ 1167 h 2132"/>
              <a:gd name="T6" fmla="*/ 1997 w 2772"/>
              <a:gd name="T7" fmla="*/ 1164 h 2132"/>
              <a:gd name="T8" fmla="*/ 1942 w 2772"/>
              <a:gd name="T9" fmla="*/ 920 h 2132"/>
              <a:gd name="T10" fmla="*/ 1769 w 2772"/>
              <a:gd name="T11" fmla="*/ 205 h 2132"/>
              <a:gd name="T12" fmla="*/ 935 w 2772"/>
              <a:gd name="T13" fmla="*/ 238 h 2132"/>
              <a:gd name="T14" fmla="*/ 829 w 2772"/>
              <a:gd name="T15" fmla="*/ 985 h 2132"/>
              <a:gd name="T16" fmla="*/ 807 w 2772"/>
              <a:gd name="T17" fmla="*/ 1190 h 2132"/>
              <a:gd name="T18" fmla="*/ 803 w 2772"/>
              <a:gd name="T19" fmla="*/ 1194 h 2132"/>
              <a:gd name="T20" fmla="*/ 618 w 2772"/>
              <a:gd name="T21" fmla="*/ 1240 h 2132"/>
              <a:gd name="T22" fmla="*/ 147 w 2772"/>
              <a:gd name="T23" fmla="*/ 1368 h 2132"/>
              <a:gd name="T24" fmla="*/ 169 w 2772"/>
              <a:gd name="T25" fmla="*/ 1957 h 2132"/>
              <a:gd name="T26" fmla="*/ 795 w 2772"/>
              <a:gd name="T27" fmla="*/ 1945 h 2132"/>
              <a:gd name="T28" fmla="*/ 878 w 2772"/>
              <a:gd name="T29" fmla="*/ 1486 h 2132"/>
              <a:gd name="T30" fmla="*/ 912 w 2772"/>
              <a:gd name="T31" fmla="*/ 1304 h 2132"/>
              <a:gd name="T32" fmla="*/ 925 w 2772"/>
              <a:gd name="T33" fmla="*/ 1290 h 2132"/>
              <a:gd name="T34" fmla="*/ 1123 w 2772"/>
              <a:gd name="T35" fmla="*/ 1250 h 2132"/>
              <a:gd name="T36" fmla="*/ 1654 w 2772"/>
              <a:gd name="T37" fmla="*/ 1232 h 2132"/>
              <a:gd name="T38" fmla="*/ 1901 w 2772"/>
              <a:gd name="T39" fmla="*/ 1268 h 2132"/>
              <a:gd name="T40" fmla="*/ 1904 w 2772"/>
              <a:gd name="T41" fmla="*/ 1271 h 2132"/>
              <a:gd name="T42" fmla="*/ 1969 w 2772"/>
              <a:gd name="T43" fmla="*/ 1482 h 2132"/>
              <a:gd name="T44" fmla="*/ 2039 w 2772"/>
              <a:gd name="T45" fmla="*/ 1821 h 2132"/>
              <a:gd name="T46" fmla="*/ 2605 w 2772"/>
              <a:gd name="T47" fmla="*/ 1867 h 2132"/>
              <a:gd name="T48" fmla="*/ 2656 w 2772"/>
              <a:gd name="T49" fmla="*/ 1351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72" h="2132">
                <a:moveTo>
                  <a:pt x="2656" y="1351"/>
                </a:moveTo>
                <a:cubicBezTo>
                  <a:pt x="2553" y="1211"/>
                  <a:pt x="2376" y="1161"/>
                  <a:pt x="2222" y="1213"/>
                </a:cubicBezTo>
                <a:cubicBezTo>
                  <a:pt x="2144" y="1238"/>
                  <a:pt x="2060" y="1222"/>
                  <a:pt x="2000" y="1167"/>
                </a:cubicBezTo>
                <a:cubicBezTo>
                  <a:pt x="1997" y="1164"/>
                  <a:pt x="1997" y="1164"/>
                  <a:pt x="1997" y="1164"/>
                </a:cubicBezTo>
                <a:cubicBezTo>
                  <a:pt x="1930" y="1102"/>
                  <a:pt x="1907" y="1005"/>
                  <a:pt x="1942" y="920"/>
                </a:cubicBezTo>
                <a:cubicBezTo>
                  <a:pt x="2044" y="678"/>
                  <a:pt x="1984" y="386"/>
                  <a:pt x="1769" y="205"/>
                </a:cubicBezTo>
                <a:cubicBezTo>
                  <a:pt x="1525" y="0"/>
                  <a:pt x="1161" y="15"/>
                  <a:pt x="935" y="238"/>
                </a:cubicBezTo>
                <a:cubicBezTo>
                  <a:pt x="729" y="441"/>
                  <a:pt x="696" y="748"/>
                  <a:pt x="829" y="985"/>
                </a:cubicBezTo>
                <a:cubicBezTo>
                  <a:pt x="867" y="1051"/>
                  <a:pt x="859" y="1134"/>
                  <a:pt x="807" y="1190"/>
                </a:cubicBezTo>
                <a:cubicBezTo>
                  <a:pt x="803" y="1194"/>
                  <a:pt x="803" y="1194"/>
                  <a:pt x="803" y="1194"/>
                </a:cubicBezTo>
                <a:cubicBezTo>
                  <a:pt x="756" y="1245"/>
                  <a:pt x="683" y="1262"/>
                  <a:pt x="618" y="1240"/>
                </a:cubicBezTo>
                <a:cubicBezTo>
                  <a:pt x="455" y="1184"/>
                  <a:pt x="267" y="1228"/>
                  <a:pt x="147" y="1368"/>
                </a:cubicBezTo>
                <a:cubicBezTo>
                  <a:pt x="0" y="1539"/>
                  <a:pt x="10" y="1798"/>
                  <a:pt x="169" y="1957"/>
                </a:cubicBezTo>
                <a:cubicBezTo>
                  <a:pt x="345" y="2132"/>
                  <a:pt x="629" y="2125"/>
                  <a:pt x="795" y="1945"/>
                </a:cubicBezTo>
                <a:cubicBezTo>
                  <a:pt x="914" y="1817"/>
                  <a:pt x="940" y="1637"/>
                  <a:pt x="878" y="1486"/>
                </a:cubicBezTo>
                <a:cubicBezTo>
                  <a:pt x="853" y="1424"/>
                  <a:pt x="867" y="1353"/>
                  <a:pt x="912" y="1304"/>
                </a:cubicBezTo>
                <a:cubicBezTo>
                  <a:pt x="925" y="1290"/>
                  <a:pt x="925" y="1290"/>
                  <a:pt x="925" y="1290"/>
                </a:cubicBezTo>
                <a:cubicBezTo>
                  <a:pt x="976" y="1236"/>
                  <a:pt x="1055" y="1220"/>
                  <a:pt x="1123" y="1250"/>
                </a:cubicBezTo>
                <a:cubicBezTo>
                  <a:pt x="1293" y="1323"/>
                  <a:pt x="1489" y="1317"/>
                  <a:pt x="1654" y="1232"/>
                </a:cubicBezTo>
                <a:cubicBezTo>
                  <a:pt x="1735" y="1190"/>
                  <a:pt x="1834" y="1206"/>
                  <a:pt x="1901" y="1268"/>
                </a:cubicBezTo>
                <a:cubicBezTo>
                  <a:pt x="1904" y="1271"/>
                  <a:pt x="1904" y="1271"/>
                  <a:pt x="1904" y="1271"/>
                </a:cubicBezTo>
                <a:cubicBezTo>
                  <a:pt x="1962" y="1324"/>
                  <a:pt x="1989" y="1406"/>
                  <a:pt x="1969" y="1482"/>
                </a:cubicBezTo>
                <a:cubicBezTo>
                  <a:pt x="1939" y="1596"/>
                  <a:pt x="1961" y="1722"/>
                  <a:pt x="2039" y="1821"/>
                </a:cubicBezTo>
                <a:cubicBezTo>
                  <a:pt x="2178" y="1996"/>
                  <a:pt x="2437" y="2019"/>
                  <a:pt x="2605" y="1867"/>
                </a:cubicBezTo>
                <a:cubicBezTo>
                  <a:pt x="2750" y="1734"/>
                  <a:pt x="2772" y="1510"/>
                  <a:pt x="2656" y="1351"/>
                </a:cubicBezTo>
                <a:close/>
              </a:path>
            </a:pathLst>
          </a:custGeom>
          <a:noFill/>
          <a:ln>
            <a:noFill/>
          </a:ln>
          <a:effectLst>
            <a:outerShdw blurRad="482600" sx="102000" sy="102000" algn="ctr" rotWithShape="0">
              <a:schemeClr val="bg2">
                <a:lumMod val="50000"/>
                <a:alpha val="40000"/>
              </a:schemeClr>
            </a:outerShdw>
            <a:softEdge rad="330200"/>
          </a:effectLst>
        </p:spPr>
        <p:txBody>
          <a:bodyPr vert="horz" wrap="square" lIns="45704" tIns="22851" rIns="45704" bIns="22851" numCol="1" anchor="t" anchorCtr="0" compatLnSpc="1">
            <a:prstTxWarp prst="textNoShape">
              <a:avLst/>
            </a:prstTxWarp>
          </a:bodyPr>
          <a:lstStyle/>
          <a:p>
            <a:pPr defTabSz="228520"/>
            <a:endParaRPr lang="en-US">
              <a:solidFill>
                <a:srgbClr val="272E3A"/>
              </a:solidFill>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76039" y="76269"/>
            <a:ext cx="681617" cy="681617"/>
          </a:xfrm>
          <a:prstGeom prst="rect">
            <a:avLst/>
          </a:prstGeom>
        </p:spPr>
      </p:pic>
    </p:spTree>
    <p:extLst>
      <p:ext uri="{BB962C8B-B14F-4D97-AF65-F5344CB8AC3E}">
        <p14:creationId xmlns:p14="http://schemas.microsoft.com/office/powerpoint/2010/main" val="125182427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80000">
                                      <p:stCondLst>
                                        <p:cond delay="800"/>
                                      </p:stCondLst>
                                      <p:childTnLst>
                                        <p:set>
                                          <p:cBhvr>
                                            <p:cTn id="6" dur="1" fill="hold">
                                              <p:stCondLst>
                                                <p:cond delay="0"/>
                                              </p:stCondLst>
                                            </p:cTn>
                                            <p:tgtEl>
                                              <p:spTgt spid="36"/>
                                            </p:tgtEl>
                                            <p:attrNameLst>
                                              <p:attrName>style.visibility</p:attrName>
                                            </p:attrNameLst>
                                          </p:cBhvr>
                                          <p:to>
                                            <p:strVal val="visible"/>
                                          </p:to>
                                        </p:set>
                                        <p:anim calcmode="lin" valueType="num" p14:bounceEnd="80000">
                                          <p:cBhvr additive="base">
                                            <p:cTn id="7" dur="2000" fill="hold"/>
                                            <p:tgtEl>
                                              <p:spTgt spid="36"/>
                                            </p:tgtEl>
                                            <p:attrNameLst>
                                              <p:attrName>ppt_x</p:attrName>
                                            </p:attrNameLst>
                                          </p:cBhvr>
                                          <p:tavLst>
                                            <p:tav tm="0">
                                              <p:val>
                                                <p:strVal val="#ppt_x"/>
                                              </p:val>
                                            </p:tav>
                                            <p:tav tm="100000">
                                              <p:val>
                                                <p:strVal val="#ppt_x"/>
                                              </p:val>
                                            </p:tav>
                                          </p:tavLst>
                                        </p:anim>
                                        <p:anim calcmode="lin" valueType="num" p14:bounceEnd="80000">
                                          <p:cBhvr additive="base">
                                            <p:cTn id="8" dur="20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 fill="hold"/>
                                            <p:tgtEl>
                                              <p:spTgt spid="6"/>
                                            </p:tgtEl>
                                            <p:attrNameLst>
                                              <p:attrName>ppt_x</p:attrName>
                                            </p:attrNameLst>
                                          </p:cBhvr>
                                          <p:tavLst>
                                            <p:tav tm="0">
                                              <p:val>
                                                <p:strVal val="#ppt_x"/>
                                              </p:val>
                                            </p:tav>
                                            <p:tav tm="100000">
                                              <p:val>
                                                <p:strVal val="#ppt_x"/>
                                              </p:val>
                                            </p:tav>
                                          </p:tavLst>
                                        </p:anim>
                                        <p:anim calcmode="lin" valueType="num">
                                          <p:cBhvr additive="base">
                                            <p:cTn id="12" dur="20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5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350" fill="hold"/>
                                            <p:tgtEl>
                                              <p:spTgt spid="12"/>
                                            </p:tgtEl>
                                            <p:attrNameLst>
                                              <p:attrName>ppt_x</p:attrName>
                                            </p:attrNameLst>
                                          </p:cBhvr>
                                          <p:tavLst>
                                            <p:tav tm="0">
                                              <p:val>
                                                <p:strVal val="#ppt_x"/>
                                              </p:val>
                                            </p:tav>
                                            <p:tav tm="100000">
                                              <p:val>
                                                <p:strVal val="#ppt_x"/>
                                              </p:val>
                                            </p:tav>
                                          </p:tavLst>
                                        </p:anim>
                                        <p:anim calcmode="lin" valueType="num">
                                          <p:cBhvr additive="base">
                                            <p:cTn id="16" dur="135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ppt_x"/>
                                              </p:val>
                                            </p:tav>
                                            <p:tav tm="100000">
                                              <p:val>
                                                <p:strVal val="#ppt_x"/>
                                              </p:val>
                                            </p:tav>
                                          </p:tavLst>
                                        </p:anim>
                                        <p:anim calcmode="lin" valueType="num">
                                          <p:cBhvr additive="base">
                                            <p:cTn id="20" dur="20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1" decel="100000" fill="hold" grpId="0" nodeType="withEffect">
                                      <p:stCondLst>
                                        <p:cond delay="25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750" fill="hold"/>
                                            <p:tgtEl>
                                              <p:spTgt spid="8"/>
                                            </p:tgtEl>
                                            <p:attrNameLst>
                                              <p:attrName>ppt_x</p:attrName>
                                            </p:attrNameLst>
                                          </p:cBhvr>
                                          <p:tavLst>
                                            <p:tav tm="0">
                                              <p:val>
                                                <p:strVal val="#ppt_x"/>
                                              </p:val>
                                            </p:tav>
                                            <p:tav tm="100000">
                                              <p:val>
                                                <p:strVal val="#ppt_x"/>
                                              </p:val>
                                            </p:tav>
                                          </p:tavLst>
                                        </p:anim>
                                        <p:anim calcmode="lin" valueType="num">
                                          <p:cBhvr additive="base">
                                            <p:cTn id="24" dur="1750" fill="hold"/>
                                            <p:tgtEl>
                                              <p:spTgt spid="8"/>
                                            </p:tgtEl>
                                            <p:attrNameLst>
                                              <p:attrName>ppt_y</p:attrName>
                                            </p:attrNameLst>
                                          </p:cBhvr>
                                          <p:tavLst>
                                            <p:tav tm="0">
                                              <p:val>
                                                <p:strVal val="0-#ppt_h/2"/>
                                              </p:val>
                                            </p:tav>
                                            <p:tav tm="100000">
                                              <p:val>
                                                <p:strVal val="#ppt_y"/>
                                              </p:val>
                                            </p:tav>
                                          </p:tavLst>
                                        </p:anim>
                                      </p:childTnLst>
                                    </p:cTn>
                                  </p:par>
                                  <p:par>
                                    <p:cTn id="25" presetID="2" presetClass="entr" presetSubtype="4" decel="100000" fill="hold" grpId="0" nodeType="withEffect">
                                      <p:stCondLst>
                                        <p:cond delay="25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2250" fill="hold"/>
                                            <p:tgtEl>
                                              <p:spTgt spid="9"/>
                                            </p:tgtEl>
                                            <p:attrNameLst>
                                              <p:attrName>ppt_x</p:attrName>
                                            </p:attrNameLst>
                                          </p:cBhvr>
                                          <p:tavLst>
                                            <p:tav tm="0">
                                              <p:val>
                                                <p:strVal val="#ppt_x"/>
                                              </p:val>
                                            </p:tav>
                                            <p:tav tm="100000">
                                              <p:val>
                                                <p:strVal val="#ppt_x"/>
                                              </p:val>
                                            </p:tav>
                                          </p:tavLst>
                                        </p:anim>
                                        <p:anim calcmode="lin" valueType="num">
                                          <p:cBhvr additive="base">
                                            <p:cTn id="28" dur="225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p:stCondLst>
                                        <p:cond delay="25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2250" fill="hold"/>
                                            <p:tgtEl>
                                              <p:spTgt spid="13"/>
                                            </p:tgtEl>
                                            <p:attrNameLst>
                                              <p:attrName>ppt_x</p:attrName>
                                            </p:attrNameLst>
                                          </p:cBhvr>
                                          <p:tavLst>
                                            <p:tav tm="0">
                                              <p:val>
                                                <p:strVal val="#ppt_x"/>
                                              </p:val>
                                            </p:tav>
                                            <p:tav tm="100000">
                                              <p:val>
                                                <p:strVal val="#ppt_x"/>
                                              </p:val>
                                            </p:tav>
                                          </p:tavLst>
                                        </p:anim>
                                        <p:anim calcmode="lin" valueType="num">
                                          <p:cBhvr additive="base">
                                            <p:cTn id="32" dur="225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decel="100000" fill="hold" grpId="0" nodeType="withEffect">
                                      <p:stCondLst>
                                        <p:cond delay="25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2000" fill="hold"/>
                                            <p:tgtEl>
                                              <p:spTgt spid="16"/>
                                            </p:tgtEl>
                                            <p:attrNameLst>
                                              <p:attrName>ppt_x</p:attrName>
                                            </p:attrNameLst>
                                          </p:cBhvr>
                                          <p:tavLst>
                                            <p:tav tm="0">
                                              <p:val>
                                                <p:strVal val="#ppt_x"/>
                                              </p:val>
                                            </p:tav>
                                            <p:tav tm="100000">
                                              <p:val>
                                                <p:strVal val="#ppt_x"/>
                                              </p:val>
                                            </p:tav>
                                          </p:tavLst>
                                        </p:anim>
                                        <p:anim calcmode="lin" valueType="num">
                                          <p:cBhvr additive="base">
                                            <p:cTn id="36" dur="2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1" decel="100000" fill="hold" grpId="0" nodeType="withEffect">
                                      <p:stCondLst>
                                        <p:cond delay="25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2150" fill="hold"/>
                                            <p:tgtEl>
                                              <p:spTgt spid="20"/>
                                            </p:tgtEl>
                                            <p:attrNameLst>
                                              <p:attrName>ppt_x</p:attrName>
                                            </p:attrNameLst>
                                          </p:cBhvr>
                                          <p:tavLst>
                                            <p:tav tm="0">
                                              <p:val>
                                                <p:strVal val="#ppt_x"/>
                                              </p:val>
                                            </p:tav>
                                            <p:tav tm="100000">
                                              <p:val>
                                                <p:strVal val="#ppt_x"/>
                                              </p:val>
                                            </p:tav>
                                          </p:tavLst>
                                        </p:anim>
                                        <p:anim calcmode="lin" valueType="num">
                                          <p:cBhvr additive="base">
                                            <p:cTn id="40" dur="2150" fill="hold"/>
                                            <p:tgtEl>
                                              <p:spTgt spid="20"/>
                                            </p:tgtEl>
                                            <p:attrNameLst>
                                              <p:attrName>ppt_y</p:attrName>
                                            </p:attrNameLst>
                                          </p:cBhvr>
                                          <p:tavLst>
                                            <p:tav tm="0">
                                              <p:val>
                                                <p:strVal val="0-#ppt_h/2"/>
                                              </p:val>
                                            </p:tav>
                                            <p:tav tm="100000">
                                              <p:val>
                                                <p:strVal val="#ppt_y"/>
                                              </p:val>
                                            </p:tav>
                                          </p:tavLst>
                                        </p:anim>
                                      </p:childTnLst>
                                    </p:cTn>
                                  </p:par>
                                  <p:par>
                                    <p:cTn id="41" presetID="2" presetClass="entr" presetSubtype="1" decel="100000" fill="hold" grpId="0" nodeType="withEffect">
                                      <p:stCondLst>
                                        <p:cond delay="25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1550" fill="hold"/>
                                            <p:tgtEl>
                                              <p:spTgt spid="22"/>
                                            </p:tgtEl>
                                            <p:attrNameLst>
                                              <p:attrName>ppt_x</p:attrName>
                                            </p:attrNameLst>
                                          </p:cBhvr>
                                          <p:tavLst>
                                            <p:tav tm="0">
                                              <p:val>
                                                <p:strVal val="#ppt_x"/>
                                              </p:val>
                                            </p:tav>
                                            <p:tav tm="100000">
                                              <p:val>
                                                <p:strVal val="#ppt_x"/>
                                              </p:val>
                                            </p:tav>
                                          </p:tavLst>
                                        </p:anim>
                                        <p:anim calcmode="lin" valueType="num">
                                          <p:cBhvr additive="base">
                                            <p:cTn id="44" dur="1550" fill="hold"/>
                                            <p:tgtEl>
                                              <p:spTgt spid="22"/>
                                            </p:tgtEl>
                                            <p:attrNameLst>
                                              <p:attrName>ppt_y</p:attrName>
                                            </p:attrNameLst>
                                          </p:cBhvr>
                                          <p:tavLst>
                                            <p:tav tm="0">
                                              <p:val>
                                                <p:strVal val="0-#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2350" fill="hold"/>
                                            <p:tgtEl>
                                              <p:spTgt spid="24"/>
                                            </p:tgtEl>
                                            <p:attrNameLst>
                                              <p:attrName>ppt_x</p:attrName>
                                            </p:attrNameLst>
                                          </p:cBhvr>
                                          <p:tavLst>
                                            <p:tav tm="0">
                                              <p:val>
                                                <p:strVal val="#ppt_x"/>
                                              </p:val>
                                            </p:tav>
                                            <p:tav tm="100000">
                                              <p:val>
                                                <p:strVal val="#ppt_x"/>
                                              </p:val>
                                            </p:tav>
                                          </p:tavLst>
                                        </p:anim>
                                        <p:anim calcmode="lin" valueType="num">
                                          <p:cBhvr additive="base">
                                            <p:cTn id="48" dur="2350" fill="hold"/>
                                            <p:tgtEl>
                                              <p:spTgt spid="24"/>
                                            </p:tgtEl>
                                            <p:attrNameLst>
                                              <p:attrName>ppt_y</p:attrName>
                                            </p:attrNameLst>
                                          </p:cBhvr>
                                          <p:tavLst>
                                            <p:tav tm="0">
                                              <p:val>
                                                <p:strVal val="1+#ppt_h/2"/>
                                              </p:val>
                                            </p:tav>
                                            <p:tav tm="100000">
                                              <p:val>
                                                <p:strVal val="#ppt_y"/>
                                              </p:val>
                                            </p:tav>
                                          </p:tavLst>
                                        </p:anim>
                                      </p:childTnLst>
                                    </p:cTn>
                                  </p:par>
                                  <p:par>
                                    <p:cTn id="49" presetID="2" presetClass="entr" presetSubtype="1" decel="100000" fill="hold" grpId="0" nodeType="withEffect">
                                      <p:stCondLst>
                                        <p:cond delay="25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1050" fill="hold"/>
                                            <p:tgtEl>
                                              <p:spTgt spid="26"/>
                                            </p:tgtEl>
                                            <p:attrNameLst>
                                              <p:attrName>ppt_x</p:attrName>
                                            </p:attrNameLst>
                                          </p:cBhvr>
                                          <p:tavLst>
                                            <p:tav tm="0">
                                              <p:val>
                                                <p:strVal val="#ppt_x"/>
                                              </p:val>
                                            </p:tav>
                                            <p:tav tm="100000">
                                              <p:val>
                                                <p:strVal val="#ppt_x"/>
                                              </p:val>
                                            </p:tav>
                                          </p:tavLst>
                                        </p:anim>
                                        <p:anim calcmode="lin" valueType="num">
                                          <p:cBhvr additive="base">
                                            <p:cTn id="52" dur="1050" fill="hold"/>
                                            <p:tgtEl>
                                              <p:spTgt spid="26"/>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25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2650" fill="hold"/>
                                            <p:tgtEl>
                                              <p:spTgt spid="28"/>
                                            </p:tgtEl>
                                            <p:attrNameLst>
                                              <p:attrName>ppt_x</p:attrName>
                                            </p:attrNameLst>
                                          </p:cBhvr>
                                          <p:tavLst>
                                            <p:tav tm="0">
                                              <p:val>
                                                <p:strVal val="#ppt_x"/>
                                              </p:val>
                                            </p:tav>
                                            <p:tav tm="100000">
                                              <p:val>
                                                <p:strVal val="#ppt_x"/>
                                              </p:val>
                                            </p:tav>
                                          </p:tavLst>
                                        </p:anim>
                                        <p:anim calcmode="lin" valueType="num">
                                          <p:cBhvr additive="base">
                                            <p:cTn id="56" dur="2650" fill="hold"/>
                                            <p:tgtEl>
                                              <p:spTgt spid="28"/>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25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1850" fill="hold"/>
                                            <p:tgtEl>
                                              <p:spTgt spid="29"/>
                                            </p:tgtEl>
                                            <p:attrNameLst>
                                              <p:attrName>ppt_x</p:attrName>
                                            </p:attrNameLst>
                                          </p:cBhvr>
                                          <p:tavLst>
                                            <p:tav tm="0">
                                              <p:val>
                                                <p:strVal val="#ppt_x"/>
                                              </p:val>
                                            </p:tav>
                                            <p:tav tm="100000">
                                              <p:val>
                                                <p:strVal val="#ppt_x"/>
                                              </p:val>
                                            </p:tav>
                                          </p:tavLst>
                                        </p:anim>
                                        <p:anim calcmode="lin" valueType="num">
                                          <p:cBhvr additive="base">
                                            <p:cTn id="60" dur="1850" fill="hold"/>
                                            <p:tgtEl>
                                              <p:spTgt spid="29"/>
                                            </p:tgtEl>
                                            <p:attrNameLst>
                                              <p:attrName>ppt_y</p:attrName>
                                            </p:attrNameLst>
                                          </p:cBhvr>
                                          <p:tavLst>
                                            <p:tav tm="0">
                                              <p:val>
                                                <p:strVal val="0-#ppt_h/2"/>
                                              </p:val>
                                            </p:tav>
                                            <p:tav tm="100000">
                                              <p:val>
                                                <p:strVal val="#ppt_y"/>
                                              </p:val>
                                            </p:tav>
                                          </p:tavLst>
                                        </p:anim>
                                      </p:childTnLst>
                                    </p:cTn>
                                  </p:par>
                                  <p:par>
                                    <p:cTn id="61" presetID="2" presetClass="entr" presetSubtype="4" decel="100000" fill="hold" grpId="0" nodeType="withEffect">
                                      <p:stCondLst>
                                        <p:cond delay="25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2000" fill="hold"/>
                                            <p:tgtEl>
                                              <p:spTgt spid="30"/>
                                            </p:tgtEl>
                                            <p:attrNameLst>
                                              <p:attrName>ppt_x</p:attrName>
                                            </p:attrNameLst>
                                          </p:cBhvr>
                                          <p:tavLst>
                                            <p:tav tm="0">
                                              <p:val>
                                                <p:strVal val="#ppt_x"/>
                                              </p:val>
                                            </p:tav>
                                            <p:tav tm="100000">
                                              <p:val>
                                                <p:strVal val="#ppt_x"/>
                                              </p:val>
                                            </p:tav>
                                          </p:tavLst>
                                        </p:anim>
                                        <p:anim calcmode="lin" valueType="num">
                                          <p:cBhvr additive="base">
                                            <p:cTn id="64" dur="2000" fill="hold"/>
                                            <p:tgtEl>
                                              <p:spTgt spid="30"/>
                                            </p:tgtEl>
                                            <p:attrNameLst>
                                              <p:attrName>ppt_y</p:attrName>
                                            </p:attrNameLst>
                                          </p:cBhvr>
                                          <p:tavLst>
                                            <p:tav tm="0">
                                              <p:val>
                                                <p:strVal val="1+#ppt_h/2"/>
                                              </p:val>
                                            </p:tav>
                                            <p:tav tm="100000">
                                              <p:val>
                                                <p:strVal val="#ppt_y"/>
                                              </p:val>
                                            </p:tav>
                                          </p:tavLst>
                                        </p:anim>
                                      </p:childTnLst>
                                    </p:cTn>
                                  </p:par>
                                  <p:par>
                                    <p:cTn id="65" presetID="2" presetClass="entr" presetSubtype="4" decel="100000" fill="hold" grpId="0" nodeType="withEffect">
                                      <p:stCondLst>
                                        <p:cond delay="25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2000" fill="hold"/>
                                            <p:tgtEl>
                                              <p:spTgt spid="18"/>
                                            </p:tgtEl>
                                            <p:attrNameLst>
                                              <p:attrName>ppt_x</p:attrName>
                                            </p:attrNameLst>
                                          </p:cBhvr>
                                          <p:tavLst>
                                            <p:tav tm="0">
                                              <p:val>
                                                <p:strVal val="#ppt_x"/>
                                              </p:val>
                                            </p:tav>
                                            <p:tav tm="100000">
                                              <p:val>
                                                <p:strVal val="#ppt_x"/>
                                              </p:val>
                                            </p:tav>
                                          </p:tavLst>
                                        </p:anim>
                                        <p:anim calcmode="lin" valueType="num">
                                          <p:cBhvr additive="base">
                                            <p:cTn id="68" dur="2000" fill="hold"/>
                                            <p:tgtEl>
                                              <p:spTgt spid="18"/>
                                            </p:tgtEl>
                                            <p:attrNameLst>
                                              <p:attrName>ppt_y</p:attrName>
                                            </p:attrNameLst>
                                          </p:cBhvr>
                                          <p:tavLst>
                                            <p:tav tm="0">
                                              <p:val>
                                                <p:strVal val="1+#ppt_h/2"/>
                                              </p:val>
                                            </p:tav>
                                            <p:tav tm="100000">
                                              <p:val>
                                                <p:strVal val="#ppt_y"/>
                                              </p:val>
                                            </p:tav>
                                          </p:tavLst>
                                        </p:anim>
                                      </p:childTnLst>
                                    </p:cTn>
                                  </p:par>
                                  <p:par>
                                    <p:cTn id="69" presetID="2" presetClass="entr" presetSubtype="4" decel="100000" fill="hold" grpId="0" nodeType="withEffect" nodePh="1">
                                      <p:stCondLst>
                                        <p:cond delay="250"/>
                                      </p:stCondLst>
                                      <p:endCondLst>
                                        <p:cond evt="begin" delay="0">
                                          <p:tn val="69"/>
                                        </p:cond>
                                      </p:endCondLst>
                                      <p:childTnLst>
                                        <p:set>
                                          <p:cBhvr>
                                            <p:cTn id="70" dur="1" fill="hold">
                                              <p:stCondLst>
                                                <p:cond delay="0"/>
                                              </p:stCondLst>
                                            </p:cTn>
                                            <p:tgtEl>
                                              <p:spTgt spid="11"/>
                                            </p:tgtEl>
                                            <p:attrNameLst>
                                              <p:attrName>style.visibility</p:attrName>
                                            </p:attrNameLst>
                                          </p:cBhvr>
                                          <p:to>
                                            <p:strVal val="visible"/>
                                          </p:to>
                                        </p:set>
                                        <p:anim calcmode="lin" valueType="num">
                                          <p:cBhvr additive="base">
                                            <p:cTn id="71" dur="2000" fill="hold"/>
                                            <p:tgtEl>
                                              <p:spTgt spid="11"/>
                                            </p:tgtEl>
                                            <p:attrNameLst>
                                              <p:attrName>ppt_x</p:attrName>
                                            </p:attrNameLst>
                                          </p:cBhvr>
                                          <p:tavLst>
                                            <p:tav tm="0">
                                              <p:val>
                                                <p:strVal val="#ppt_x"/>
                                              </p:val>
                                            </p:tav>
                                            <p:tav tm="100000">
                                              <p:val>
                                                <p:strVal val="#ppt_x"/>
                                              </p:val>
                                            </p:tav>
                                          </p:tavLst>
                                        </p:anim>
                                        <p:anim calcmode="lin" valueType="num">
                                          <p:cBhvr additive="base">
                                            <p:cTn id="72" dur="2000" fill="hold"/>
                                            <p:tgtEl>
                                              <p:spTgt spid="11"/>
                                            </p:tgtEl>
                                            <p:attrNameLst>
                                              <p:attrName>ppt_y</p:attrName>
                                            </p:attrNameLst>
                                          </p:cBhvr>
                                          <p:tavLst>
                                            <p:tav tm="0">
                                              <p:val>
                                                <p:strVal val="1+#ppt_h/2"/>
                                              </p:val>
                                            </p:tav>
                                            <p:tav tm="100000">
                                              <p:val>
                                                <p:strVal val="#ppt_y"/>
                                              </p:val>
                                            </p:tav>
                                          </p:tavLst>
                                        </p:anim>
                                      </p:childTnLst>
                                    </p:cTn>
                                  </p:par>
                                  <p:par>
                                    <p:cTn id="73" presetID="49" presetClass="path" presetSubtype="0" repeatCount="indefinite" accel="50000" decel="50000" autoRev="1" fill="hold" grpId="1" nodeType="withEffect">
                                      <p:stCondLst>
                                        <p:cond delay="1900"/>
                                      </p:stCondLst>
                                      <p:childTnLst>
                                        <p:animMotion origin="layout" path="M -2.19242E-6 -4.81481E-6 L 0.07981 0.39075 " pathEditMode="relative" rAng="0" ptsTypes="AA">
                                          <p:cBhvr>
                                            <p:cTn id="74" dur="2050" fill="hold"/>
                                            <p:tgtEl>
                                              <p:spTgt spid="20"/>
                                            </p:tgtEl>
                                            <p:attrNameLst>
                                              <p:attrName>ppt_x</p:attrName>
                                              <p:attrName>ppt_y</p:attrName>
                                            </p:attrNameLst>
                                          </p:cBhvr>
                                          <p:rCtr x="3990" y="19537"/>
                                        </p:animMotion>
                                      </p:childTnLst>
                                    </p:cTn>
                                  </p:par>
                                  <p:par>
                                    <p:cTn id="75" presetID="49" presetClass="path" presetSubtype="0" repeatCount="indefinite" accel="50000" decel="50000" autoRev="1" fill="hold" grpId="1" nodeType="withEffect">
                                      <p:stCondLst>
                                        <p:cond delay="2600"/>
                                      </p:stCondLst>
                                      <p:childTnLst>
                                        <p:animMotion origin="layout" path="M -2.96185E-6 -9.25926E-7 L 0.20603 -0.06227 " pathEditMode="relative" rAng="0" ptsTypes="AA">
                                          <p:cBhvr>
                                            <p:cTn id="76" dur="3400" fill="hold"/>
                                            <p:tgtEl>
                                              <p:spTgt spid="24"/>
                                            </p:tgtEl>
                                            <p:attrNameLst>
                                              <p:attrName>ppt_x</p:attrName>
                                              <p:attrName>ppt_y</p:attrName>
                                            </p:attrNameLst>
                                          </p:cBhvr>
                                          <p:rCtr x="10298" y="-3113"/>
                                        </p:animMotion>
                                      </p:childTnLst>
                                    </p:cTn>
                                  </p:par>
                                  <p:par>
                                    <p:cTn id="77" presetID="49" presetClass="path" presetSubtype="0" repeatCount="indefinite" accel="50000" decel="50000" autoRev="1" fill="hold" grpId="1" nodeType="withEffect">
                                      <p:stCondLst>
                                        <p:cond delay="1800"/>
                                      </p:stCondLst>
                                      <p:childTnLst>
                                        <p:animMotion origin="layout" path="M -4.80927E-6 -3.14815E-6 L 0.35068 -0.08437 " pathEditMode="relative" rAng="0" ptsTypes="AA">
                                          <p:cBhvr>
                                            <p:cTn id="78" dur="4600" fill="hold"/>
                                            <p:tgtEl>
                                              <p:spTgt spid="26"/>
                                            </p:tgtEl>
                                            <p:attrNameLst>
                                              <p:attrName>ppt_x</p:attrName>
                                              <p:attrName>ppt_y</p:attrName>
                                            </p:attrNameLst>
                                          </p:cBhvr>
                                          <p:rCtr x="17530" y="-4225"/>
                                        </p:animMotion>
                                      </p:childTnLst>
                                    </p:cTn>
                                  </p:par>
                                  <p:par>
                                    <p:cTn id="79" presetID="6" presetClass="emph" presetSubtype="0" repeatCount="indefinite" accel="52000" decel="48000" autoRev="1" fill="hold" grpId="1" nodeType="withEffect">
                                      <p:stCondLst>
                                        <p:cond delay="0"/>
                                      </p:stCondLst>
                                      <p:childTnLst>
                                        <p:animScale>
                                          <p:cBhvr>
                                            <p:cTn id="80" dur="3600" fill="hold"/>
                                            <p:tgtEl>
                                              <p:spTgt spid="6"/>
                                            </p:tgtEl>
                                          </p:cBhvr>
                                          <p:by x="150000" y="150000"/>
                                        </p:animScale>
                                      </p:childTnLst>
                                    </p:cTn>
                                  </p:par>
                                  <p:par>
                                    <p:cTn id="81" presetID="6" presetClass="emph" presetSubtype="0" repeatCount="indefinite" accel="52000" decel="48000" autoRev="1" fill="hold" grpId="1" nodeType="withEffect">
                                      <p:stCondLst>
                                        <p:cond delay="0"/>
                                      </p:stCondLst>
                                      <p:childTnLst>
                                        <p:animScale>
                                          <p:cBhvr>
                                            <p:cTn id="82" dur="5000" fill="hold"/>
                                            <p:tgtEl>
                                              <p:spTgt spid="5"/>
                                            </p:tgtEl>
                                          </p:cBhvr>
                                          <p:by x="150000" y="150000"/>
                                        </p:animScale>
                                      </p:childTnLst>
                                    </p:cTn>
                                  </p:par>
                                  <p:par>
                                    <p:cTn id="83" presetID="6" presetClass="emph" presetSubtype="0" repeatCount="indefinite" accel="52000" decel="48000" autoRev="1" fill="hold" grpId="1" nodeType="withEffect">
                                      <p:stCondLst>
                                        <p:cond delay="0"/>
                                      </p:stCondLst>
                                      <p:childTnLst>
                                        <p:animScale>
                                          <p:cBhvr>
                                            <p:cTn id="84" dur="5900" fill="hold"/>
                                            <p:tgtEl>
                                              <p:spTgt spid="8"/>
                                            </p:tgtEl>
                                          </p:cBhvr>
                                          <p:by x="150000" y="150000"/>
                                        </p:animScale>
                                      </p:childTnLst>
                                    </p:cTn>
                                  </p:par>
                                  <p:par>
                                    <p:cTn id="85" presetID="6" presetClass="emph" presetSubtype="0" repeatCount="indefinite" accel="52000" decel="48000" autoRev="1" fill="hold" grpId="1" nodeType="withEffect">
                                      <p:stCondLst>
                                        <p:cond delay="0"/>
                                      </p:stCondLst>
                                      <p:childTnLst>
                                        <p:animScale>
                                          <p:cBhvr>
                                            <p:cTn id="86" dur="5000" fill="hold"/>
                                            <p:tgtEl>
                                              <p:spTgt spid="28"/>
                                            </p:tgtEl>
                                          </p:cBhvr>
                                          <p:by x="150000" y="150000"/>
                                        </p:animScale>
                                      </p:childTnLst>
                                    </p:cTn>
                                  </p:par>
                                  <p:par>
                                    <p:cTn id="87" presetID="6" presetClass="emph" presetSubtype="0" repeatCount="indefinite" accel="52000" decel="48000" autoRev="1" fill="hold" grpId="1" nodeType="withEffect">
                                      <p:stCondLst>
                                        <p:cond delay="0"/>
                                      </p:stCondLst>
                                      <p:childTnLst>
                                        <p:animScale>
                                          <p:cBhvr>
                                            <p:cTn id="88" dur="5850" fill="hold"/>
                                            <p:tgtEl>
                                              <p:spTgt spid="29"/>
                                            </p:tgtEl>
                                          </p:cBhvr>
                                          <p:by x="150000" y="150000"/>
                                        </p:animScale>
                                      </p:childTnLst>
                                    </p:cTn>
                                  </p:par>
                                  <p:par>
                                    <p:cTn id="89" presetID="6" presetClass="emph" presetSubtype="0" repeatCount="indefinite" accel="52000" decel="48000" autoRev="1" fill="hold" grpId="1" nodeType="withEffect">
                                      <p:stCondLst>
                                        <p:cond delay="0"/>
                                      </p:stCondLst>
                                      <p:childTnLst>
                                        <p:animScale>
                                          <p:cBhvr>
                                            <p:cTn id="90" dur="5000" fill="hold"/>
                                            <p:tgtEl>
                                              <p:spTgt spid="30"/>
                                            </p:tgtEl>
                                          </p:cBhvr>
                                          <p:by x="150000" y="150000"/>
                                        </p:animScale>
                                      </p:childTnLst>
                                    </p:cTn>
                                  </p:par>
                                  <p:par>
                                    <p:cTn id="91" presetID="8" presetClass="emph" presetSubtype="0" repeatCount="indefinite" fill="hold" grpId="1" nodeType="withEffect">
                                      <p:stCondLst>
                                        <p:cond delay="0"/>
                                      </p:stCondLst>
                                      <p:childTnLst>
                                        <p:animRot by="21600000">
                                          <p:cBhvr>
                                            <p:cTn id="92" dur="8750" fill="hold"/>
                                            <p:tgtEl>
                                              <p:spTgt spid="12"/>
                                            </p:tgtEl>
                                            <p:attrNameLst>
                                              <p:attrName>r</p:attrName>
                                            </p:attrNameLst>
                                          </p:cBhvr>
                                        </p:animRot>
                                      </p:childTnLst>
                                    </p:cTn>
                                  </p:par>
                                  <p:par>
                                    <p:cTn id="93" presetID="8" presetClass="emph" presetSubtype="0" repeatCount="indefinite" fill="hold" grpId="1" nodeType="withEffect">
                                      <p:stCondLst>
                                        <p:cond delay="0"/>
                                      </p:stCondLst>
                                      <p:childTnLst>
                                        <p:animRot by="21600000">
                                          <p:cBhvr>
                                            <p:cTn id="94" dur="6300" fill="hold"/>
                                            <p:tgtEl>
                                              <p:spTgt spid="13"/>
                                            </p:tgtEl>
                                            <p:attrNameLst>
                                              <p:attrName>r</p:attrName>
                                            </p:attrNameLst>
                                          </p:cBhvr>
                                        </p:animRot>
                                      </p:childTnLst>
                                    </p:cTn>
                                  </p:par>
                                  <p:par>
                                    <p:cTn id="95" presetID="8" presetClass="emph" presetSubtype="0" repeatCount="indefinite" fill="hold" grpId="1" nodeType="withEffect">
                                      <p:stCondLst>
                                        <p:cond delay="0"/>
                                      </p:stCondLst>
                                      <p:childTnLst>
                                        <p:animRot by="21600000">
                                          <p:cBhvr>
                                            <p:cTn id="96" dur="10200" fill="hold"/>
                                            <p:tgtEl>
                                              <p:spTgt spid="16"/>
                                            </p:tgtEl>
                                            <p:attrNameLst>
                                              <p:attrName>r</p:attrName>
                                            </p:attrNameLst>
                                          </p:cBhvr>
                                        </p:animRot>
                                      </p:childTnLst>
                                    </p:cTn>
                                  </p:par>
                                  <p:par>
                                    <p:cTn id="97" presetID="8" presetClass="emph" presetSubtype="0" repeatCount="indefinite" fill="hold" grpId="1" nodeType="withEffect" nodePh="1">
                                      <p:stCondLst>
                                        <p:cond delay="0"/>
                                      </p:stCondLst>
                                      <p:endCondLst>
                                        <p:cond evt="begin" delay="0">
                                          <p:tn val="97"/>
                                        </p:cond>
                                      </p:endCondLst>
                                      <p:childTnLst>
                                        <p:animRot by="21600000">
                                          <p:cBhvr>
                                            <p:cTn id="98" dur="81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6" grpId="0" animBg="1"/>
          <p:bldP spid="26" grpId="1" animBg="1"/>
          <p:bldP spid="6" grpId="0" animBg="1"/>
          <p:bldP spid="6" grpId="1" animBg="1"/>
          <p:bldP spid="12" grpId="0" animBg="1"/>
          <p:bldP spid="12" grpId="1" animBg="1"/>
          <p:bldP spid="36" grpId="0"/>
          <p:bldP spid="5" grpId="0" animBg="1"/>
          <p:bldP spid="5" grpId="1" animBg="1"/>
          <p:bldP spid="8" grpId="0" animBg="1"/>
          <p:bldP spid="8" grpId="1" animBg="1"/>
          <p:bldP spid="9" grpId="0" animBg="1"/>
          <p:bldP spid="13" grpId="0" animBg="1"/>
          <p:bldP spid="13" grpId="1" animBg="1"/>
          <p:bldP spid="16" grpId="0" animBg="1"/>
          <p:bldP spid="16" grpId="1" animBg="1"/>
          <p:bldP spid="20" grpId="0" animBg="1"/>
          <p:bldP spid="20" grpId="1" animBg="1"/>
          <p:bldP spid="22" grpId="0" animBg="1"/>
          <p:bldP spid="28" grpId="0" animBg="1"/>
          <p:bldP spid="28" grpId="1" animBg="1"/>
          <p:bldP spid="29" grpId="0" animBg="1"/>
          <p:bldP spid="29" grpId="1" animBg="1"/>
          <p:bldP spid="30" grpId="0" animBg="1"/>
          <p:bldP spid="30" grpId="1" animBg="1"/>
          <p:bldP spid="18" grpId="0" animBg="1"/>
          <p:bldP spid="11" grpId="0"/>
          <p:bldP spid="11"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80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2000" fill="hold"/>
                                            <p:tgtEl>
                                              <p:spTgt spid="36"/>
                                            </p:tgtEl>
                                            <p:attrNameLst>
                                              <p:attrName>ppt_x</p:attrName>
                                            </p:attrNameLst>
                                          </p:cBhvr>
                                          <p:tavLst>
                                            <p:tav tm="0">
                                              <p:val>
                                                <p:strVal val="#ppt_x"/>
                                              </p:val>
                                            </p:tav>
                                            <p:tav tm="100000">
                                              <p:val>
                                                <p:strVal val="#ppt_x"/>
                                              </p:val>
                                            </p:tav>
                                          </p:tavLst>
                                        </p:anim>
                                        <p:anim calcmode="lin" valueType="num">
                                          <p:cBhvr additive="base">
                                            <p:cTn id="8" dur="2000" fill="hold"/>
                                            <p:tgtEl>
                                              <p:spTgt spid="36"/>
                                            </p:tgtEl>
                                            <p:attrNameLst>
                                              <p:attrName>ppt_y</p:attrName>
                                            </p:attrNameLst>
                                          </p:cBhvr>
                                          <p:tavLst>
                                            <p:tav tm="0">
                                              <p:val>
                                                <p:strVal val="0-#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 fill="hold"/>
                                            <p:tgtEl>
                                              <p:spTgt spid="6"/>
                                            </p:tgtEl>
                                            <p:attrNameLst>
                                              <p:attrName>ppt_x</p:attrName>
                                            </p:attrNameLst>
                                          </p:cBhvr>
                                          <p:tavLst>
                                            <p:tav tm="0">
                                              <p:val>
                                                <p:strVal val="#ppt_x"/>
                                              </p:val>
                                            </p:tav>
                                            <p:tav tm="100000">
                                              <p:val>
                                                <p:strVal val="#ppt_x"/>
                                              </p:val>
                                            </p:tav>
                                          </p:tavLst>
                                        </p:anim>
                                        <p:anim calcmode="lin" valueType="num">
                                          <p:cBhvr additive="base">
                                            <p:cTn id="12" dur="20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5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350" fill="hold"/>
                                            <p:tgtEl>
                                              <p:spTgt spid="12"/>
                                            </p:tgtEl>
                                            <p:attrNameLst>
                                              <p:attrName>ppt_x</p:attrName>
                                            </p:attrNameLst>
                                          </p:cBhvr>
                                          <p:tavLst>
                                            <p:tav tm="0">
                                              <p:val>
                                                <p:strVal val="#ppt_x"/>
                                              </p:val>
                                            </p:tav>
                                            <p:tav tm="100000">
                                              <p:val>
                                                <p:strVal val="#ppt_x"/>
                                              </p:val>
                                            </p:tav>
                                          </p:tavLst>
                                        </p:anim>
                                        <p:anim calcmode="lin" valueType="num">
                                          <p:cBhvr additive="base">
                                            <p:cTn id="16" dur="135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ppt_x"/>
                                              </p:val>
                                            </p:tav>
                                            <p:tav tm="100000">
                                              <p:val>
                                                <p:strVal val="#ppt_x"/>
                                              </p:val>
                                            </p:tav>
                                          </p:tavLst>
                                        </p:anim>
                                        <p:anim calcmode="lin" valueType="num">
                                          <p:cBhvr additive="base">
                                            <p:cTn id="20" dur="20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1" decel="100000" fill="hold" grpId="0" nodeType="withEffect">
                                      <p:stCondLst>
                                        <p:cond delay="25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750" fill="hold"/>
                                            <p:tgtEl>
                                              <p:spTgt spid="8"/>
                                            </p:tgtEl>
                                            <p:attrNameLst>
                                              <p:attrName>ppt_x</p:attrName>
                                            </p:attrNameLst>
                                          </p:cBhvr>
                                          <p:tavLst>
                                            <p:tav tm="0">
                                              <p:val>
                                                <p:strVal val="#ppt_x"/>
                                              </p:val>
                                            </p:tav>
                                            <p:tav tm="100000">
                                              <p:val>
                                                <p:strVal val="#ppt_x"/>
                                              </p:val>
                                            </p:tav>
                                          </p:tavLst>
                                        </p:anim>
                                        <p:anim calcmode="lin" valueType="num">
                                          <p:cBhvr additive="base">
                                            <p:cTn id="24" dur="1750" fill="hold"/>
                                            <p:tgtEl>
                                              <p:spTgt spid="8"/>
                                            </p:tgtEl>
                                            <p:attrNameLst>
                                              <p:attrName>ppt_y</p:attrName>
                                            </p:attrNameLst>
                                          </p:cBhvr>
                                          <p:tavLst>
                                            <p:tav tm="0">
                                              <p:val>
                                                <p:strVal val="0-#ppt_h/2"/>
                                              </p:val>
                                            </p:tav>
                                            <p:tav tm="100000">
                                              <p:val>
                                                <p:strVal val="#ppt_y"/>
                                              </p:val>
                                            </p:tav>
                                          </p:tavLst>
                                        </p:anim>
                                      </p:childTnLst>
                                    </p:cTn>
                                  </p:par>
                                  <p:par>
                                    <p:cTn id="25" presetID="2" presetClass="entr" presetSubtype="4" decel="100000" fill="hold" grpId="0" nodeType="withEffect">
                                      <p:stCondLst>
                                        <p:cond delay="25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2250" fill="hold"/>
                                            <p:tgtEl>
                                              <p:spTgt spid="9"/>
                                            </p:tgtEl>
                                            <p:attrNameLst>
                                              <p:attrName>ppt_x</p:attrName>
                                            </p:attrNameLst>
                                          </p:cBhvr>
                                          <p:tavLst>
                                            <p:tav tm="0">
                                              <p:val>
                                                <p:strVal val="#ppt_x"/>
                                              </p:val>
                                            </p:tav>
                                            <p:tav tm="100000">
                                              <p:val>
                                                <p:strVal val="#ppt_x"/>
                                              </p:val>
                                            </p:tav>
                                          </p:tavLst>
                                        </p:anim>
                                        <p:anim calcmode="lin" valueType="num">
                                          <p:cBhvr additive="base">
                                            <p:cTn id="28" dur="225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p:stCondLst>
                                        <p:cond delay="25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2250" fill="hold"/>
                                            <p:tgtEl>
                                              <p:spTgt spid="13"/>
                                            </p:tgtEl>
                                            <p:attrNameLst>
                                              <p:attrName>ppt_x</p:attrName>
                                            </p:attrNameLst>
                                          </p:cBhvr>
                                          <p:tavLst>
                                            <p:tav tm="0">
                                              <p:val>
                                                <p:strVal val="#ppt_x"/>
                                              </p:val>
                                            </p:tav>
                                            <p:tav tm="100000">
                                              <p:val>
                                                <p:strVal val="#ppt_x"/>
                                              </p:val>
                                            </p:tav>
                                          </p:tavLst>
                                        </p:anim>
                                        <p:anim calcmode="lin" valueType="num">
                                          <p:cBhvr additive="base">
                                            <p:cTn id="32" dur="225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decel="100000" fill="hold" grpId="0" nodeType="withEffect">
                                      <p:stCondLst>
                                        <p:cond delay="25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2000" fill="hold"/>
                                            <p:tgtEl>
                                              <p:spTgt spid="16"/>
                                            </p:tgtEl>
                                            <p:attrNameLst>
                                              <p:attrName>ppt_x</p:attrName>
                                            </p:attrNameLst>
                                          </p:cBhvr>
                                          <p:tavLst>
                                            <p:tav tm="0">
                                              <p:val>
                                                <p:strVal val="#ppt_x"/>
                                              </p:val>
                                            </p:tav>
                                            <p:tav tm="100000">
                                              <p:val>
                                                <p:strVal val="#ppt_x"/>
                                              </p:val>
                                            </p:tav>
                                          </p:tavLst>
                                        </p:anim>
                                        <p:anim calcmode="lin" valueType="num">
                                          <p:cBhvr additive="base">
                                            <p:cTn id="36" dur="2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1" decel="100000" fill="hold" grpId="0" nodeType="withEffect">
                                      <p:stCondLst>
                                        <p:cond delay="25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2150" fill="hold"/>
                                            <p:tgtEl>
                                              <p:spTgt spid="20"/>
                                            </p:tgtEl>
                                            <p:attrNameLst>
                                              <p:attrName>ppt_x</p:attrName>
                                            </p:attrNameLst>
                                          </p:cBhvr>
                                          <p:tavLst>
                                            <p:tav tm="0">
                                              <p:val>
                                                <p:strVal val="#ppt_x"/>
                                              </p:val>
                                            </p:tav>
                                            <p:tav tm="100000">
                                              <p:val>
                                                <p:strVal val="#ppt_x"/>
                                              </p:val>
                                            </p:tav>
                                          </p:tavLst>
                                        </p:anim>
                                        <p:anim calcmode="lin" valueType="num">
                                          <p:cBhvr additive="base">
                                            <p:cTn id="40" dur="2150" fill="hold"/>
                                            <p:tgtEl>
                                              <p:spTgt spid="20"/>
                                            </p:tgtEl>
                                            <p:attrNameLst>
                                              <p:attrName>ppt_y</p:attrName>
                                            </p:attrNameLst>
                                          </p:cBhvr>
                                          <p:tavLst>
                                            <p:tav tm="0">
                                              <p:val>
                                                <p:strVal val="0-#ppt_h/2"/>
                                              </p:val>
                                            </p:tav>
                                            <p:tav tm="100000">
                                              <p:val>
                                                <p:strVal val="#ppt_y"/>
                                              </p:val>
                                            </p:tav>
                                          </p:tavLst>
                                        </p:anim>
                                      </p:childTnLst>
                                    </p:cTn>
                                  </p:par>
                                  <p:par>
                                    <p:cTn id="41" presetID="2" presetClass="entr" presetSubtype="1" decel="100000" fill="hold" grpId="0" nodeType="withEffect">
                                      <p:stCondLst>
                                        <p:cond delay="25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1550" fill="hold"/>
                                            <p:tgtEl>
                                              <p:spTgt spid="22"/>
                                            </p:tgtEl>
                                            <p:attrNameLst>
                                              <p:attrName>ppt_x</p:attrName>
                                            </p:attrNameLst>
                                          </p:cBhvr>
                                          <p:tavLst>
                                            <p:tav tm="0">
                                              <p:val>
                                                <p:strVal val="#ppt_x"/>
                                              </p:val>
                                            </p:tav>
                                            <p:tav tm="100000">
                                              <p:val>
                                                <p:strVal val="#ppt_x"/>
                                              </p:val>
                                            </p:tav>
                                          </p:tavLst>
                                        </p:anim>
                                        <p:anim calcmode="lin" valueType="num">
                                          <p:cBhvr additive="base">
                                            <p:cTn id="44" dur="1550" fill="hold"/>
                                            <p:tgtEl>
                                              <p:spTgt spid="22"/>
                                            </p:tgtEl>
                                            <p:attrNameLst>
                                              <p:attrName>ppt_y</p:attrName>
                                            </p:attrNameLst>
                                          </p:cBhvr>
                                          <p:tavLst>
                                            <p:tav tm="0">
                                              <p:val>
                                                <p:strVal val="0-#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2350" fill="hold"/>
                                            <p:tgtEl>
                                              <p:spTgt spid="24"/>
                                            </p:tgtEl>
                                            <p:attrNameLst>
                                              <p:attrName>ppt_x</p:attrName>
                                            </p:attrNameLst>
                                          </p:cBhvr>
                                          <p:tavLst>
                                            <p:tav tm="0">
                                              <p:val>
                                                <p:strVal val="#ppt_x"/>
                                              </p:val>
                                            </p:tav>
                                            <p:tav tm="100000">
                                              <p:val>
                                                <p:strVal val="#ppt_x"/>
                                              </p:val>
                                            </p:tav>
                                          </p:tavLst>
                                        </p:anim>
                                        <p:anim calcmode="lin" valueType="num">
                                          <p:cBhvr additive="base">
                                            <p:cTn id="48" dur="2350" fill="hold"/>
                                            <p:tgtEl>
                                              <p:spTgt spid="24"/>
                                            </p:tgtEl>
                                            <p:attrNameLst>
                                              <p:attrName>ppt_y</p:attrName>
                                            </p:attrNameLst>
                                          </p:cBhvr>
                                          <p:tavLst>
                                            <p:tav tm="0">
                                              <p:val>
                                                <p:strVal val="1+#ppt_h/2"/>
                                              </p:val>
                                            </p:tav>
                                            <p:tav tm="100000">
                                              <p:val>
                                                <p:strVal val="#ppt_y"/>
                                              </p:val>
                                            </p:tav>
                                          </p:tavLst>
                                        </p:anim>
                                      </p:childTnLst>
                                    </p:cTn>
                                  </p:par>
                                  <p:par>
                                    <p:cTn id="49" presetID="2" presetClass="entr" presetSubtype="1" decel="100000" fill="hold" grpId="0" nodeType="withEffect">
                                      <p:stCondLst>
                                        <p:cond delay="25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1050" fill="hold"/>
                                            <p:tgtEl>
                                              <p:spTgt spid="26"/>
                                            </p:tgtEl>
                                            <p:attrNameLst>
                                              <p:attrName>ppt_x</p:attrName>
                                            </p:attrNameLst>
                                          </p:cBhvr>
                                          <p:tavLst>
                                            <p:tav tm="0">
                                              <p:val>
                                                <p:strVal val="#ppt_x"/>
                                              </p:val>
                                            </p:tav>
                                            <p:tav tm="100000">
                                              <p:val>
                                                <p:strVal val="#ppt_x"/>
                                              </p:val>
                                            </p:tav>
                                          </p:tavLst>
                                        </p:anim>
                                        <p:anim calcmode="lin" valueType="num">
                                          <p:cBhvr additive="base">
                                            <p:cTn id="52" dur="1050" fill="hold"/>
                                            <p:tgtEl>
                                              <p:spTgt spid="26"/>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25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2650" fill="hold"/>
                                            <p:tgtEl>
                                              <p:spTgt spid="28"/>
                                            </p:tgtEl>
                                            <p:attrNameLst>
                                              <p:attrName>ppt_x</p:attrName>
                                            </p:attrNameLst>
                                          </p:cBhvr>
                                          <p:tavLst>
                                            <p:tav tm="0">
                                              <p:val>
                                                <p:strVal val="#ppt_x"/>
                                              </p:val>
                                            </p:tav>
                                            <p:tav tm="100000">
                                              <p:val>
                                                <p:strVal val="#ppt_x"/>
                                              </p:val>
                                            </p:tav>
                                          </p:tavLst>
                                        </p:anim>
                                        <p:anim calcmode="lin" valueType="num">
                                          <p:cBhvr additive="base">
                                            <p:cTn id="56" dur="2650" fill="hold"/>
                                            <p:tgtEl>
                                              <p:spTgt spid="28"/>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25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1850" fill="hold"/>
                                            <p:tgtEl>
                                              <p:spTgt spid="29"/>
                                            </p:tgtEl>
                                            <p:attrNameLst>
                                              <p:attrName>ppt_x</p:attrName>
                                            </p:attrNameLst>
                                          </p:cBhvr>
                                          <p:tavLst>
                                            <p:tav tm="0">
                                              <p:val>
                                                <p:strVal val="#ppt_x"/>
                                              </p:val>
                                            </p:tav>
                                            <p:tav tm="100000">
                                              <p:val>
                                                <p:strVal val="#ppt_x"/>
                                              </p:val>
                                            </p:tav>
                                          </p:tavLst>
                                        </p:anim>
                                        <p:anim calcmode="lin" valueType="num">
                                          <p:cBhvr additive="base">
                                            <p:cTn id="60" dur="1850" fill="hold"/>
                                            <p:tgtEl>
                                              <p:spTgt spid="29"/>
                                            </p:tgtEl>
                                            <p:attrNameLst>
                                              <p:attrName>ppt_y</p:attrName>
                                            </p:attrNameLst>
                                          </p:cBhvr>
                                          <p:tavLst>
                                            <p:tav tm="0">
                                              <p:val>
                                                <p:strVal val="0-#ppt_h/2"/>
                                              </p:val>
                                            </p:tav>
                                            <p:tav tm="100000">
                                              <p:val>
                                                <p:strVal val="#ppt_y"/>
                                              </p:val>
                                            </p:tav>
                                          </p:tavLst>
                                        </p:anim>
                                      </p:childTnLst>
                                    </p:cTn>
                                  </p:par>
                                  <p:par>
                                    <p:cTn id="61" presetID="2" presetClass="entr" presetSubtype="4" decel="100000" fill="hold" grpId="0" nodeType="withEffect">
                                      <p:stCondLst>
                                        <p:cond delay="25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2000" fill="hold"/>
                                            <p:tgtEl>
                                              <p:spTgt spid="30"/>
                                            </p:tgtEl>
                                            <p:attrNameLst>
                                              <p:attrName>ppt_x</p:attrName>
                                            </p:attrNameLst>
                                          </p:cBhvr>
                                          <p:tavLst>
                                            <p:tav tm="0">
                                              <p:val>
                                                <p:strVal val="#ppt_x"/>
                                              </p:val>
                                            </p:tav>
                                            <p:tav tm="100000">
                                              <p:val>
                                                <p:strVal val="#ppt_x"/>
                                              </p:val>
                                            </p:tav>
                                          </p:tavLst>
                                        </p:anim>
                                        <p:anim calcmode="lin" valueType="num">
                                          <p:cBhvr additive="base">
                                            <p:cTn id="64" dur="2000" fill="hold"/>
                                            <p:tgtEl>
                                              <p:spTgt spid="30"/>
                                            </p:tgtEl>
                                            <p:attrNameLst>
                                              <p:attrName>ppt_y</p:attrName>
                                            </p:attrNameLst>
                                          </p:cBhvr>
                                          <p:tavLst>
                                            <p:tav tm="0">
                                              <p:val>
                                                <p:strVal val="1+#ppt_h/2"/>
                                              </p:val>
                                            </p:tav>
                                            <p:tav tm="100000">
                                              <p:val>
                                                <p:strVal val="#ppt_y"/>
                                              </p:val>
                                            </p:tav>
                                          </p:tavLst>
                                        </p:anim>
                                      </p:childTnLst>
                                    </p:cTn>
                                  </p:par>
                                  <p:par>
                                    <p:cTn id="65" presetID="2" presetClass="entr" presetSubtype="4" decel="100000" fill="hold" grpId="0" nodeType="withEffect">
                                      <p:stCondLst>
                                        <p:cond delay="25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2000" fill="hold"/>
                                            <p:tgtEl>
                                              <p:spTgt spid="18"/>
                                            </p:tgtEl>
                                            <p:attrNameLst>
                                              <p:attrName>ppt_x</p:attrName>
                                            </p:attrNameLst>
                                          </p:cBhvr>
                                          <p:tavLst>
                                            <p:tav tm="0">
                                              <p:val>
                                                <p:strVal val="#ppt_x"/>
                                              </p:val>
                                            </p:tav>
                                            <p:tav tm="100000">
                                              <p:val>
                                                <p:strVal val="#ppt_x"/>
                                              </p:val>
                                            </p:tav>
                                          </p:tavLst>
                                        </p:anim>
                                        <p:anim calcmode="lin" valueType="num">
                                          <p:cBhvr additive="base">
                                            <p:cTn id="68" dur="2000" fill="hold"/>
                                            <p:tgtEl>
                                              <p:spTgt spid="18"/>
                                            </p:tgtEl>
                                            <p:attrNameLst>
                                              <p:attrName>ppt_y</p:attrName>
                                            </p:attrNameLst>
                                          </p:cBhvr>
                                          <p:tavLst>
                                            <p:tav tm="0">
                                              <p:val>
                                                <p:strVal val="1+#ppt_h/2"/>
                                              </p:val>
                                            </p:tav>
                                            <p:tav tm="100000">
                                              <p:val>
                                                <p:strVal val="#ppt_y"/>
                                              </p:val>
                                            </p:tav>
                                          </p:tavLst>
                                        </p:anim>
                                      </p:childTnLst>
                                    </p:cTn>
                                  </p:par>
                                  <p:par>
                                    <p:cTn id="69" presetID="2" presetClass="entr" presetSubtype="4" decel="100000" fill="hold" grpId="0" nodeType="withEffect" nodePh="1">
                                      <p:stCondLst>
                                        <p:cond delay="250"/>
                                      </p:stCondLst>
                                      <p:endCondLst>
                                        <p:cond evt="begin" delay="0">
                                          <p:tn val="69"/>
                                        </p:cond>
                                      </p:endCondLst>
                                      <p:childTnLst>
                                        <p:set>
                                          <p:cBhvr>
                                            <p:cTn id="70" dur="1" fill="hold">
                                              <p:stCondLst>
                                                <p:cond delay="0"/>
                                              </p:stCondLst>
                                            </p:cTn>
                                            <p:tgtEl>
                                              <p:spTgt spid="11"/>
                                            </p:tgtEl>
                                            <p:attrNameLst>
                                              <p:attrName>style.visibility</p:attrName>
                                            </p:attrNameLst>
                                          </p:cBhvr>
                                          <p:to>
                                            <p:strVal val="visible"/>
                                          </p:to>
                                        </p:set>
                                        <p:anim calcmode="lin" valueType="num">
                                          <p:cBhvr additive="base">
                                            <p:cTn id="71" dur="2000" fill="hold"/>
                                            <p:tgtEl>
                                              <p:spTgt spid="11"/>
                                            </p:tgtEl>
                                            <p:attrNameLst>
                                              <p:attrName>ppt_x</p:attrName>
                                            </p:attrNameLst>
                                          </p:cBhvr>
                                          <p:tavLst>
                                            <p:tav tm="0">
                                              <p:val>
                                                <p:strVal val="#ppt_x"/>
                                              </p:val>
                                            </p:tav>
                                            <p:tav tm="100000">
                                              <p:val>
                                                <p:strVal val="#ppt_x"/>
                                              </p:val>
                                            </p:tav>
                                          </p:tavLst>
                                        </p:anim>
                                        <p:anim calcmode="lin" valueType="num">
                                          <p:cBhvr additive="base">
                                            <p:cTn id="72" dur="2000" fill="hold"/>
                                            <p:tgtEl>
                                              <p:spTgt spid="11"/>
                                            </p:tgtEl>
                                            <p:attrNameLst>
                                              <p:attrName>ppt_y</p:attrName>
                                            </p:attrNameLst>
                                          </p:cBhvr>
                                          <p:tavLst>
                                            <p:tav tm="0">
                                              <p:val>
                                                <p:strVal val="1+#ppt_h/2"/>
                                              </p:val>
                                            </p:tav>
                                            <p:tav tm="100000">
                                              <p:val>
                                                <p:strVal val="#ppt_y"/>
                                              </p:val>
                                            </p:tav>
                                          </p:tavLst>
                                        </p:anim>
                                      </p:childTnLst>
                                    </p:cTn>
                                  </p:par>
                                  <p:par>
                                    <p:cTn id="73" presetID="49" presetClass="path" presetSubtype="0" repeatCount="indefinite" accel="50000" decel="50000" autoRev="1" fill="hold" grpId="1" nodeType="withEffect">
                                      <p:stCondLst>
                                        <p:cond delay="1900"/>
                                      </p:stCondLst>
                                      <p:childTnLst>
                                        <p:animMotion origin="layout" path="M -2.19242E-6 -4.81481E-6 L 0.07981 0.39075 " pathEditMode="relative" rAng="0" ptsTypes="AA">
                                          <p:cBhvr>
                                            <p:cTn id="74" dur="2050" fill="hold"/>
                                            <p:tgtEl>
                                              <p:spTgt spid="20"/>
                                            </p:tgtEl>
                                            <p:attrNameLst>
                                              <p:attrName>ppt_x</p:attrName>
                                              <p:attrName>ppt_y</p:attrName>
                                            </p:attrNameLst>
                                          </p:cBhvr>
                                          <p:rCtr x="3990" y="19537"/>
                                        </p:animMotion>
                                      </p:childTnLst>
                                    </p:cTn>
                                  </p:par>
                                  <p:par>
                                    <p:cTn id="75" presetID="49" presetClass="path" presetSubtype="0" repeatCount="indefinite" accel="50000" decel="50000" autoRev="1" fill="hold" grpId="1" nodeType="withEffect">
                                      <p:stCondLst>
                                        <p:cond delay="2600"/>
                                      </p:stCondLst>
                                      <p:childTnLst>
                                        <p:animMotion origin="layout" path="M -2.96185E-6 -9.25926E-7 L 0.20603 -0.06227 " pathEditMode="relative" rAng="0" ptsTypes="AA">
                                          <p:cBhvr>
                                            <p:cTn id="76" dur="3400" fill="hold"/>
                                            <p:tgtEl>
                                              <p:spTgt spid="24"/>
                                            </p:tgtEl>
                                            <p:attrNameLst>
                                              <p:attrName>ppt_x</p:attrName>
                                              <p:attrName>ppt_y</p:attrName>
                                            </p:attrNameLst>
                                          </p:cBhvr>
                                          <p:rCtr x="10298" y="-3113"/>
                                        </p:animMotion>
                                      </p:childTnLst>
                                    </p:cTn>
                                  </p:par>
                                  <p:par>
                                    <p:cTn id="77" presetID="49" presetClass="path" presetSubtype="0" repeatCount="indefinite" accel="50000" decel="50000" autoRev="1" fill="hold" grpId="1" nodeType="withEffect">
                                      <p:stCondLst>
                                        <p:cond delay="1800"/>
                                      </p:stCondLst>
                                      <p:childTnLst>
                                        <p:animMotion origin="layout" path="M -4.80927E-6 -3.14815E-6 L 0.35068 -0.08437 " pathEditMode="relative" rAng="0" ptsTypes="AA">
                                          <p:cBhvr>
                                            <p:cTn id="78" dur="4600" fill="hold"/>
                                            <p:tgtEl>
                                              <p:spTgt spid="26"/>
                                            </p:tgtEl>
                                            <p:attrNameLst>
                                              <p:attrName>ppt_x</p:attrName>
                                              <p:attrName>ppt_y</p:attrName>
                                            </p:attrNameLst>
                                          </p:cBhvr>
                                          <p:rCtr x="17530" y="-4225"/>
                                        </p:animMotion>
                                      </p:childTnLst>
                                    </p:cTn>
                                  </p:par>
                                  <p:par>
                                    <p:cTn id="79" presetID="6" presetClass="emph" presetSubtype="0" repeatCount="indefinite" accel="52000" decel="48000" autoRev="1" fill="hold" grpId="1" nodeType="withEffect">
                                      <p:stCondLst>
                                        <p:cond delay="0"/>
                                      </p:stCondLst>
                                      <p:childTnLst>
                                        <p:animScale>
                                          <p:cBhvr>
                                            <p:cTn id="80" dur="3600" fill="hold"/>
                                            <p:tgtEl>
                                              <p:spTgt spid="6"/>
                                            </p:tgtEl>
                                          </p:cBhvr>
                                          <p:by x="150000" y="150000"/>
                                        </p:animScale>
                                      </p:childTnLst>
                                    </p:cTn>
                                  </p:par>
                                  <p:par>
                                    <p:cTn id="81" presetID="6" presetClass="emph" presetSubtype="0" repeatCount="indefinite" accel="52000" decel="48000" autoRev="1" fill="hold" grpId="1" nodeType="withEffect">
                                      <p:stCondLst>
                                        <p:cond delay="0"/>
                                      </p:stCondLst>
                                      <p:childTnLst>
                                        <p:animScale>
                                          <p:cBhvr>
                                            <p:cTn id="82" dur="5000" fill="hold"/>
                                            <p:tgtEl>
                                              <p:spTgt spid="5"/>
                                            </p:tgtEl>
                                          </p:cBhvr>
                                          <p:by x="150000" y="150000"/>
                                        </p:animScale>
                                      </p:childTnLst>
                                    </p:cTn>
                                  </p:par>
                                  <p:par>
                                    <p:cTn id="83" presetID="6" presetClass="emph" presetSubtype="0" repeatCount="indefinite" accel="52000" decel="48000" autoRev="1" fill="hold" grpId="1" nodeType="withEffect">
                                      <p:stCondLst>
                                        <p:cond delay="0"/>
                                      </p:stCondLst>
                                      <p:childTnLst>
                                        <p:animScale>
                                          <p:cBhvr>
                                            <p:cTn id="84" dur="5900" fill="hold"/>
                                            <p:tgtEl>
                                              <p:spTgt spid="8"/>
                                            </p:tgtEl>
                                          </p:cBhvr>
                                          <p:by x="150000" y="150000"/>
                                        </p:animScale>
                                      </p:childTnLst>
                                    </p:cTn>
                                  </p:par>
                                  <p:par>
                                    <p:cTn id="85" presetID="6" presetClass="emph" presetSubtype="0" repeatCount="indefinite" accel="52000" decel="48000" autoRev="1" fill="hold" grpId="1" nodeType="withEffect">
                                      <p:stCondLst>
                                        <p:cond delay="0"/>
                                      </p:stCondLst>
                                      <p:childTnLst>
                                        <p:animScale>
                                          <p:cBhvr>
                                            <p:cTn id="86" dur="5000" fill="hold"/>
                                            <p:tgtEl>
                                              <p:spTgt spid="28"/>
                                            </p:tgtEl>
                                          </p:cBhvr>
                                          <p:by x="150000" y="150000"/>
                                        </p:animScale>
                                      </p:childTnLst>
                                    </p:cTn>
                                  </p:par>
                                  <p:par>
                                    <p:cTn id="87" presetID="6" presetClass="emph" presetSubtype="0" repeatCount="indefinite" accel="52000" decel="48000" autoRev="1" fill="hold" grpId="1" nodeType="withEffect">
                                      <p:stCondLst>
                                        <p:cond delay="0"/>
                                      </p:stCondLst>
                                      <p:childTnLst>
                                        <p:animScale>
                                          <p:cBhvr>
                                            <p:cTn id="88" dur="5850" fill="hold"/>
                                            <p:tgtEl>
                                              <p:spTgt spid="29"/>
                                            </p:tgtEl>
                                          </p:cBhvr>
                                          <p:by x="150000" y="150000"/>
                                        </p:animScale>
                                      </p:childTnLst>
                                    </p:cTn>
                                  </p:par>
                                  <p:par>
                                    <p:cTn id="89" presetID="6" presetClass="emph" presetSubtype="0" repeatCount="indefinite" accel="52000" decel="48000" autoRev="1" fill="hold" grpId="1" nodeType="withEffect">
                                      <p:stCondLst>
                                        <p:cond delay="0"/>
                                      </p:stCondLst>
                                      <p:childTnLst>
                                        <p:animScale>
                                          <p:cBhvr>
                                            <p:cTn id="90" dur="5000" fill="hold"/>
                                            <p:tgtEl>
                                              <p:spTgt spid="30"/>
                                            </p:tgtEl>
                                          </p:cBhvr>
                                          <p:by x="150000" y="150000"/>
                                        </p:animScale>
                                      </p:childTnLst>
                                    </p:cTn>
                                  </p:par>
                                  <p:par>
                                    <p:cTn id="91" presetID="8" presetClass="emph" presetSubtype="0" repeatCount="indefinite" fill="hold" grpId="1" nodeType="withEffect">
                                      <p:stCondLst>
                                        <p:cond delay="0"/>
                                      </p:stCondLst>
                                      <p:childTnLst>
                                        <p:animRot by="21600000">
                                          <p:cBhvr>
                                            <p:cTn id="92" dur="8750" fill="hold"/>
                                            <p:tgtEl>
                                              <p:spTgt spid="12"/>
                                            </p:tgtEl>
                                            <p:attrNameLst>
                                              <p:attrName>r</p:attrName>
                                            </p:attrNameLst>
                                          </p:cBhvr>
                                        </p:animRot>
                                      </p:childTnLst>
                                    </p:cTn>
                                  </p:par>
                                  <p:par>
                                    <p:cTn id="93" presetID="8" presetClass="emph" presetSubtype="0" repeatCount="indefinite" fill="hold" grpId="1" nodeType="withEffect">
                                      <p:stCondLst>
                                        <p:cond delay="0"/>
                                      </p:stCondLst>
                                      <p:childTnLst>
                                        <p:animRot by="21600000">
                                          <p:cBhvr>
                                            <p:cTn id="94" dur="6300" fill="hold"/>
                                            <p:tgtEl>
                                              <p:spTgt spid="13"/>
                                            </p:tgtEl>
                                            <p:attrNameLst>
                                              <p:attrName>r</p:attrName>
                                            </p:attrNameLst>
                                          </p:cBhvr>
                                        </p:animRot>
                                      </p:childTnLst>
                                    </p:cTn>
                                  </p:par>
                                  <p:par>
                                    <p:cTn id="95" presetID="8" presetClass="emph" presetSubtype="0" repeatCount="indefinite" fill="hold" grpId="1" nodeType="withEffect">
                                      <p:stCondLst>
                                        <p:cond delay="0"/>
                                      </p:stCondLst>
                                      <p:childTnLst>
                                        <p:animRot by="21600000">
                                          <p:cBhvr>
                                            <p:cTn id="96" dur="10200" fill="hold"/>
                                            <p:tgtEl>
                                              <p:spTgt spid="16"/>
                                            </p:tgtEl>
                                            <p:attrNameLst>
                                              <p:attrName>r</p:attrName>
                                            </p:attrNameLst>
                                          </p:cBhvr>
                                        </p:animRot>
                                      </p:childTnLst>
                                    </p:cTn>
                                  </p:par>
                                  <p:par>
                                    <p:cTn id="97" presetID="8" presetClass="emph" presetSubtype="0" repeatCount="indefinite" fill="hold" grpId="1" nodeType="withEffect" nodePh="1">
                                      <p:stCondLst>
                                        <p:cond delay="0"/>
                                      </p:stCondLst>
                                      <p:endCondLst>
                                        <p:cond evt="begin" delay="0">
                                          <p:tn val="97"/>
                                        </p:cond>
                                      </p:endCondLst>
                                      <p:childTnLst>
                                        <p:animRot by="21600000">
                                          <p:cBhvr>
                                            <p:cTn id="98" dur="81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6" grpId="0" animBg="1"/>
          <p:bldP spid="26" grpId="1" animBg="1"/>
          <p:bldP spid="6" grpId="0" animBg="1"/>
          <p:bldP spid="6" grpId="1" animBg="1"/>
          <p:bldP spid="12" grpId="0" animBg="1"/>
          <p:bldP spid="12" grpId="1" animBg="1"/>
          <p:bldP spid="36" grpId="0"/>
          <p:bldP spid="5" grpId="0" animBg="1"/>
          <p:bldP spid="5" grpId="1" animBg="1"/>
          <p:bldP spid="8" grpId="0" animBg="1"/>
          <p:bldP spid="8" grpId="1" animBg="1"/>
          <p:bldP spid="9" grpId="0" animBg="1"/>
          <p:bldP spid="13" grpId="0" animBg="1"/>
          <p:bldP spid="13" grpId="1" animBg="1"/>
          <p:bldP spid="16" grpId="0" animBg="1"/>
          <p:bldP spid="16" grpId="1" animBg="1"/>
          <p:bldP spid="20" grpId="0" animBg="1"/>
          <p:bldP spid="20" grpId="1" animBg="1"/>
          <p:bldP spid="22" grpId="0" animBg="1"/>
          <p:bldP spid="28" grpId="0" animBg="1"/>
          <p:bldP spid="28" grpId="1" animBg="1"/>
          <p:bldP spid="29" grpId="0" animBg="1"/>
          <p:bldP spid="29" grpId="1" animBg="1"/>
          <p:bldP spid="30" grpId="0" animBg="1"/>
          <p:bldP spid="30" grpId="1" animBg="1"/>
          <p:bldP spid="18" grpId="0" animBg="1"/>
          <p:bldP spid="11" grpId="0"/>
          <p:bldP spid="11" grpId="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Фигура">
            <a:extLst>
              <a:ext uri="{FF2B5EF4-FFF2-40B4-BE49-F238E27FC236}">
                <a16:creationId xmlns="" xmlns:a16="http://schemas.microsoft.com/office/drawing/2014/main" id="{79461F9A-700D-8A4A-A497-9A77630E7A23}"/>
              </a:ext>
            </a:extLst>
          </p:cNvPr>
          <p:cNvSpPr/>
          <p:nvPr/>
        </p:nvSpPr>
        <p:spPr>
          <a:xfrm>
            <a:off x="1186251" y="1484316"/>
            <a:ext cx="4207781" cy="4702797"/>
          </a:xfrm>
          <a:prstGeom prst="roundRect">
            <a:avLst>
              <a:gd name="adj" fmla="val 4618"/>
            </a:avLst>
          </a:prstGeom>
          <a:gradFill flip="none" rotWithShape="1">
            <a:gsLst>
              <a:gs pos="96000">
                <a:schemeClr val="bg1">
                  <a:alpha val="0"/>
                </a:schemeClr>
              </a:gs>
              <a:gs pos="65000">
                <a:srgbClr val="FFFFFF"/>
              </a:gs>
            </a:gsLst>
            <a:lin ang="0" scaled="1"/>
            <a:tileRect/>
          </a:gradFill>
          <a:ln w="12700">
            <a:noFill/>
            <a:miter lim="400000"/>
          </a:ln>
          <a:effectLst>
            <a:outerShdw blurRad="254000" dist="38100" dir="8100000" algn="tr" rotWithShape="0">
              <a:prstClr val="black">
                <a:alpha val="10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31" name="Rounded Rectangle 8">
            <a:extLst>
              <a:ext uri="{FF2B5EF4-FFF2-40B4-BE49-F238E27FC236}">
                <a16:creationId xmlns="" xmlns:a16="http://schemas.microsoft.com/office/drawing/2014/main" id="{73401758-649A-CE4C-9A82-FB22E27AA314}"/>
              </a:ext>
            </a:extLst>
          </p:cNvPr>
          <p:cNvSpPr/>
          <p:nvPr/>
        </p:nvSpPr>
        <p:spPr bwMode="auto">
          <a:xfrm rot="16200000">
            <a:off x="-1025654" y="3577390"/>
            <a:ext cx="4702798" cy="516634"/>
          </a:xfrm>
          <a:prstGeom prst="round2SameRect">
            <a:avLst>
              <a:gd name="adj1" fmla="val 28802"/>
              <a:gd name="adj2" fmla="val 0"/>
            </a:avLst>
          </a:prstGeom>
          <a:solidFill>
            <a:srgbClr val="9966FF">
              <a:alpha val="90000"/>
            </a:srgbClr>
          </a:solidFill>
          <a:ln w="9525">
            <a:noFill/>
            <a:round/>
            <a:headEnd/>
            <a:tailEnd/>
          </a:ln>
        </p:spPr>
        <p:txBody>
          <a:bodyPr vert="horz" wrap="square" lIns="91342" tIns="45671" rIns="91342" bIns="45671" numCol="1" rtlCol="0" anchor="ctr" anchorCtr="0" compatLnSpc="1">
            <a:prstTxWarp prst="textNoShape">
              <a:avLst/>
            </a:prstTxWarp>
          </a:bodyPr>
          <a:lstStyle/>
          <a:p>
            <a:pPr algn="ctr"/>
            <a:r>
              <a:rPr lang="en-US" sz="1400" b="1" dirty="0" smtClean="0">
                <a:solidFill>
                  <a:schemeClr val="bg1"/>
                </a:solidFill>
                <a:latin typeface="Century Gothic" panose="020B0502020202020204" pitchFamily="34" charset="0"/>
              </a:rPr>
              <a:t>What we do</a:t>
            </a:r>
            <a:endParaRPr lang="en-US" sz="1400" b="1" dirty="0">
              <a:solidFill>
                <a:schemeClr val="bg1"/>
              </a:solidFill>
              <a:latin typeface="Century Gothic" panose="020B0502020202020204" pitchFamily="34" charset="0"/>
            </a:endParaRPr>
          </a:p>
        </p:txBody>
      </p:sp>
      <p:sp>
        <p:nvSpPr>
          <p:cNvPr id="8" name="Freeform 14">
            <a:extLst>
              <a:ext uri="{FF2B5EF4-FFF2-40B4-BE49-F238E27FC236}">
                <a16:creationId xmlns="" xmlns:a16="http://schemas.microsoft.com/office/drawing/2014/main" id="{BDA504FA-3BAA-1644-B97F-09BD9F54CBF8}"/>
              </a:ext>
            </a:extLst>
          </p:cNvPr>
          <p:cNvSpPr>
            <a:spLocks noEditPoints="1"/>
          </p:cNvSpPr>
          <p:nvPr/>
        </p:nvSpPr>
        <p:spPr bwMode="auto">
          <a:xfrm flipH="1">
            <a:off x="5084566" y="202623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a:solidFill>
                  <a:schemeClr val="bg1">
                    <a:lumMod val="50000"/>
                  </a:schemeClr>
                </a:solidFill>
                <a:latin typeface="Century Gothic" panose="020B0502020202020204" pitchFamily="34" charset="0"/>
              </a:rPr>
              <a:t>01</a:t>
            </a:r>
          </a:p>
        </p:txBody>
      </p:sp>
      <p:sp>
        <p:nvSpPr>
          <p:cNvPr id="10" name="Freeform 14">
            <a:extLst>
              <a:ext uri="{FF2B5EF4-FFF2-40B4-BE49-F238E27FC236}">
                <a16:creationId xmlns="" xmlns:a16="http://schemas.microsoft.com/office/drawing/2014/main" id="{F2557644-2DCD-B447-996C-A92F25A7C4E5}"/>
              </a:ext>
            </a:extLst>
          </p:cNvPr>
          <p:cNvSpPr>
            <a:spLocks noEditPoints="1"/>
          </p:cNvSpPr>
          <p:nvPr/>
        </p:nvSpPr>
        <p:spPr bwMode="auto">
          <a:xfrm flipH="1">
            <a:off x="5084566" y="303430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a:solidFill>
                  <a:schemeClr val="bg1">
                    <a:lumMod val="50000"/>
                  </a:schemeClr>
                </a:solidFill>
                <a:latin typeface="Century Gothic" panose="020B0502020202020204" pitchFamily="34" charset="0"/>
              </a:rPr>
              <a:t>02</a:t>
            </a:r>
          </a:p>
        </p:txBody>
      </p:sp>
      <p:sp>
        <p:nvSpPr>
          <p:cNvPr id="12" name="Freeform 14">
            <a:extLst>
              <a:ext uri="{FF2B5EF4-FFF2-40B4-BE49-F238E27FC236}">
                <a16:creationId xmlns="" xmlns:a16="http://schemas.microsoft.com/office/drawing/2014/main" id="{CF16CE23-621E-4C4E-930B-FFD39C020432}"/>
              </a:ext>
            </a:extLst>
          </p:cNvPr>
          <p:cNvSpPr>
            <a:spLocks noEditPoints="1"/>
          </p:cNvSpPr>
          <p:nvPr/>
        </p:nvSpPr>
        <p:spPr bwMode="auto">
          <a:xfrm flipH="1">
            <a:off x="5084566" y="4055796"/>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a:solidFill>
                  <a:schemeClr val="bg1">
                    <a:lumMod val="50000"/>
                  </a:schemeClr>
                </a:solidFill>
                <a:latin typeface="Century Gothic" panose="020B0502020202020204" pitchFamily="34" charset="0"/>
              </a:rPr>
              <a:t>03</a:t>
            </a:r>
          </a:p>
        </p:txBody>
      </p:sp>
      <p:sp>
        <p:nvSpPr>
          <p:cNvPr id="14" name="Freeform 14">
            <a:extLst>
              <a:ext uri="{FF2B5EF4-FFF2-40B4-BE49-F238E27FC236}">
                <a16:creationId xmlns="" xmlns:a16="http://schemas.microsoft.com/office/drawing/2014/main" id="{4C1317C2-50AE-8549-B96B-5F6B2462FA3D}"/>
              </a:ext>
            </a:extLst>
          </p:cNvPr>
          <p:cNvSpPr>
            <a:spLocks noEditPoints="1"/>
          </p:cNvSpPr>
          <p:nvPr/>
        </p:nvSpPr>
        <p:spPr bwMode="auto">
          <a:xfrm flipH="1">
            <a:off x="5082346" y="5072455"/>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a:solidFill>
                  <a:schemeClr val="bg1">
                    <a:lumMod val="50000"/>
                  </a:schemeClr>
                </a:solidFill>
                <a:latin typeface="Century Gothic" panose="020B0502020202020204" pitchFamily="34" charset="0"/>
              </a:rPr>
              <a:t>04</a:t>
            </a:r>
          </a:p>
        </p:txBody>
      </p:sp>
      <p:sp>
        <p:nvSpPr>
          <p:cNvPr id="57" name="Фигура">
            <a:extLst>
              <a:ext uri="{FF2B5EF4-FFF2-40B4-BE49-F238E27FC236}">
                <a16:creationId xmlns="" xmlns:a16="http://schemas.microsoft.com/office/drawing/2014/main" id="{20A5B0D9-0D1E-2643-A22A-A9EC47D10D03}"/>
              </a:ext>
            </a:extLst>
          </p:cNvPr>
          <p:cNvSpPr/>
          <p:nvPr/>
        </p:nvSpPr>
        <p:spPr>
          <a:xfrm rot="5400000">
            <a:off x="4540412" y="2890405"/>
            <a:ext cx="1664547" cy="863672"/>
          </a:xfrm>
          <a:custGeom>
            <a:avLst/>
            <a:gdLst/>
            <a:ahLst/>
            <a:cxnLst>
              <a:cxn ang="0">
                <a:pos x="wd2" y="hd2"/>
              </a:cxn>
              <a:cxn ang="5400000">
                <a:pos x="wd2" y="hd2"/>
              </a:cxn>
              <a:cxn ang="10800000">
                <a:pos x="wd2" y="hd2"/>
              </a:cxn>
              <a:cxn ang="16200000">
                <a:pos x="wd2" y="hd2"/>
              </a:cxn>
            </a:cxnLst>
            <a:rect l="0" t="0" r="r" b="b"/>
            <a:pathLst>
              <a:path w="21600" h="21207" extrusionOk="0">
                <a:moveTo>
                  <a:pt x="152" y="0"/>
                </a:moveTo>
                <a:cubicBezTo>
                  <a:pt x="68" y="0"/>
                  <a:pt x="0" y="128"/>
                  <a:pt x="0" y="287"/>
                </a:cubicBezTo>
                <a:cubicBezTo>
                  <a:pt x="0" y="445"/>
                  <a:pt x="68" y="574"/>
                  <a:pt x="152" y="574"/>
                </a:cubicBezTo>
                <a:lnTo>
                  <a:pt x="9063" y="574"/>
                </a:lnTo>
                <a:cubicBezTo>
                  <a:pt x="8274" y="1080"/>
                  <a:pt x="7530" y="1916"/>
                  <a:pt x="6901" y="3106"/>
                </a:cubicBezTo>
                <a:cubicBezTo>
                  <a:pt x="4712" y="7248"/>
                  <a:pt x="4712" y="13961"/>
                  <a:pt x="6901" y="18103"/>
                </a:cubicBezTo>
                <a:cubicBezTo>
                  <a:pt x="7981" y="20146"/>
                  <a:pt x="9391" y="21175"/>
                  <a:pt x="10806" y="21203"/>
                </a:cubicBezTo>
                <a:cubicBezTo>
                  <a:pt x="10809" y="21203"/>
                  <a:pt x="10812" y="21207"/>
                  <a:pt x="10815" y="21207"/>
                </a:cubicBezTo>
                <a:lnTo>
                  <a:pt x="10842" y="21207"/>
                </a:lnTo>
                <a:cubicBezTo>
                  <a:pt x="10857" y="21207"/>
                  <a:pt x="10872" y="21207"/>
                  <a:pt x="10887" y="21207"/>
                </a:cubicBezTo>
                <a:lnTo>
                  <a:pt x="21448" y="21207"/>
                </a:lnTo>
                <a:cubicBezTo>
                  <a:pt x="21532" y="21207"/>
                  <a:pt x="21600" y="21079"/>
                  <a:pt x="21600" y="20920"/>
                </a:cubicBezTo>
                <a:cubicBezTo>
                  <a:pt x="21600" y="20762"/>
                  <a:pt x="21532" y="20633"/>
                  <a:pt x="21448" y="20633"/>
                </a:cubicBezTo>
                <a:lnTo>
                  <a:pt x="12669" y="20633"/>
                </a:lnTo>
                <a:cubicBezTo>
                  <a:pt x="13458" y="20127"/>
                  <a:pt x="14199" y="19292"/>
                  <a:pt x="14828" y="18103"/>
                </a:cubicBezTo>
                <a:cubicBezTo>
                  <a:pt x="17017" y="13961"/>
                  <a:pt x="17017" y="7248"/>
                  <a:pt x="14828" y="3106"/>
                </a:cubicBezTo>
                <a:cubicBezTo>
                  <a:pt x="13733" y="1035"/>
                  <a:pt x="12299" y="0"/>
                  <a:pt x="10864" y="0"/>
                </a:cubicBezTo>
                <a:cubicBezTo>
                  <a:pt x="10843" y="0"/>
                  <a:pt x="10822" y="6"/>
                  <a:pt x="10800" y="6"/>
                </a:cubicBezTo>
                <a:cubicBezTo>
                  <a:pt x="10795" y="5"/>
                  <a:pt x="10790" y="0"/>
                  <a:pt x="10785" y="0"/>
                </a:cubicBezTo>
                <a:lnTo>
                  <a:pt x="152" y="0"/>
                </a:lnTo>
                <a:close/>
                <a:moveTo>
                  <a:pt x="10864" y="588"/>
                </a:moveTo>
                <a:cubicBezTo>
                  <a:pt x="12219" y="588"/>
                  <a:pt x="13574" y="1565"/>
                  <a:pt x="14607" y="3521"/>
                </a:cubicBezTo>
                <a:cubicBezTo>
                  <a:pt x="16675" y="7433"/>
                  <a:pt x="16675" y="13776"/>
                  <a:pt x="14607" y="17688"/>
                </a:cubicBezTo>
                <a:cubicBezTo>
                  <a:pt x="12540" y="21600"/>
                  <a:pt x="9189" y="21600"/>
                  <a:pt x="7122" y="17688"/>
                </a:cubicBezTo>
                <a:cubicBezTo>
                  <a:pt x="5054" y="13776"/>
                  <a:pt x="5054" y="7433"/>
                  <a:pt x="7122" y="3521"/>
                </a:cubicBezTo>
                <a:cubicBezTo>
                  <a:pt x="8155" y="1565"/>
                  <a:pt x="9510" y="588"/>
                  <a:pt x="10864"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58" name="Фигура">
            <a:extLst>
              <a:ext uri="{FF2B5EF4-FFF2-40B4-BE49-F238E27FC236}">
                <a16:creationId xmlns="" xmlns:a16="http://schemas.microsoft.com/office/drawing/2014/main" id="{533ED294-F95F-744D-9ABC-E804A5ABBC46}"/>
              </a:ext>
            </a:extLst>
          </p:cNvPr>
          <p:cNvSpPr/>
          <p:nvPr/>
        </p:nvSpPr>
        <p:spPr>
          <a:xfrm rot="5400000">
            <a:off x="4743070" y="2076893"/>
            <a:ext cx="1259230" cy="863672"/>
          </a:xfrm>
          <a:custGeom>
            <a:avLst/>
            <a:gdLst/>
            <a:ahLst/>
            <a:cxnLst>
              <a:cxn ang="0">
                <a:pos x="wd2" y="hd2"/>
              </a:cxn>
              <a:cxn ang="5400000">
                <a:pos x="wd2" y="hd2"/>
              </a:cxn>
              <a:cxn ang="10800000">
                <a:pos x="wd2" y="hd2"/>
              </a:cxn>
              <a:cxn ang="16200000">
                <a:pos x="wd2" y="hd2"/>
              </a:cxn>
            </a:cxnLst>
            <a:rect l="0" t="0" r="r" b="b"/>
            <a:pathLst>
              <a:path w="20900" h="21207" extrusionOk="0">
                <a:moveTo>
                  <a:pt x="7106" y="0"/>
                </a:moveTo>
                <a:cubicBezTo>
                  <a:pt x="7098" y="0"/>
                  <a:pt x="7092" y="5"/>
                  <a:pt x="7085" y="6"/>
                </a:cubicBezTo>
                <a:cubicBezTo>
                  <a:pt x="5278" y="37"/>
                  <a:pt x="3478" y="1067"/>
                  <a:pt x="2100" y="3106"/>
                </a:cubicBezTo>
                <a:cubicBezTo>
                  <a:pt x="-700" y="7248"/>
                  <a:pt x="-700" y="13961"/>
                  <a:pt x="2100" y="18103"/>
                </a:cubicBezTo>
                <a:cubicBezTo>
                  <a:pt x="3480" y="20146"/>
                  <a:pt x="5285" y="21175"/>
                  <a:pt x="7095" y="21203"/>
                </a:cubicBezTo>
                <a:cubicBezTo>
                  <a:pt x="7098" y="21203"/>
                  <a:pt x="7102" y="21207"/>
                  <a:pt x="7106" y="21207"/>
                </a:cubicBezTo>
                <a:lnTo>
                  <a:pt x="7140" y="21207"/>
                </a:lnTo>
                <a:cubicBezTo>
                  <a:pt x="7159" y="21207"/>
                  <a:pt x="7178" y="21207"/>
                  <a:pt x="7198" y="21207"/>
                </a:cubicBezTo>
                <a:lnTo>
                  <a:pt x="20706" y="21207"/>
                </a:lnTo>
                <a:cubicBezTo>
                  <a:pt x="20813" y="21207"/>
                  <a:pt x="20900" y="21079"/>
                  <a:pt x="20900" y="20920"/>
                </a:cubicBezTo>
                <a:cubicBezTo>
                  <a:pt x="20900" y="20762"/>
                  <a:pt x="20813" y="20633"/>
                  <a:pt x="20706" y="20633"/>
                </a:cubicBezTo>
                <a:lnTo>
                  <a:pt x="9477" y="20633"/>
                </a:lnTo>
                <a:cubicBezTo>
                  <a:pt x="10485" y="20127"/>
                  <a:pt x="11434" y="19292"/>
                  <a:pt x="12238" y="18103"/>
                </a:cubicBezTo>
                <a:cubicBezTo>
                  <a:pt x="15038" y="13961"/>
                  <a:pt x="15038" y="7248"/>
                  <a:pt x="12238" y="3106"/>
                </a:cubicBezTo>
                <a:cubicBezTo>
                  <a:pt x="11433" y="1915"/>
                  <a:pt x="10483" y="1080"/>
                  <a:pt x="9473" y="574"/>
                </a:cubicBezTo>
                <a:lnTo>
                  <a:pt x="11927" y="574"/>
                </a:lnTo>
                <a:cubicBezTo>
                  <a:pt x="12035" y="574"/>
                  <a:pt x="12121" y="445"/>
                  <a:pt x="12121" y="287"/>
                </a:cubicBezTo>
                <a:cubicBezTo>
                  <a:pt x="12121" y="128"/>
                  <a:pt x="12035" y="0"/>
                  <a:pt x="11927" y="0"/>
                </a:cubicBezTo>
                <a:lnTo>
                  <a:pt x="7169" y="0"/>
                </a:lnTo>
                <a:lnTo>
                  <a:pt x="7106" y="0"/>
                </a:lnTo>
                <a:close/>
                <a:moveTo>
                  <a:pt x="7169" y="588"/>
                </a:moveTo>
                <a:cubicBezTo>
                  <a:pt x="8902" y="588"/>
                  <a:pt x="10634" y="1565"/>
                  <a:pt x="11956" y="3521"/>
                </a:cubicBezTo>
                <a:cubicBezTo>
                  <a:pt x="14600" y="7433"/>
                  <a:pt x="14600" y="13776"/>
                  <a:pt x="11956" y="17688"/>
                </a:cubicBezTo>
                <a:cubicBezTo>
                  <a:pt x="9312" y="21600"/>
                  <a:pt x="5026" y="21600"/>
                  <a:pt x="2381" y="17688"/>
                </a:cubicBezTo>
                <a:cubicBezTo>
                  <a:pt x="-263" y="13776"/>
                  <a:pt x="-263" y="7433"/>
                  <a:pt x="2381" y="3521"/>
                </a:cubicBezTo>
                <a:cubicBezTo>
                  <a:pt x="3703" y="1565"/>
                  <a:pt x="5436" y="588"/>
                  <a:pt x="7169"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59" name="Фигура">
            <a:extLst>
              <a:ext uri="{FF2B5EF4-FFF2-40B4-BE49-F238E27FC236}">
                <a16:creationId xmlns="" xmlns:a16="http://schemas.microsoft.com/office/drawing/2014/main" id="{9DC18226-0E36-174B-9902-0F7CCB6F742D}"/>
              </a:ext>
            </a:extLst>
          </p:cNvPr>
          <p:cNvSpPr/>
          <p:nvPr/>
        </p:nvSpPr>
        <p:spPr>
          <a:xfrm rot="5400000">
            <a:off x="4738099" y="4725892"/>
            <a:ext cx="1269171" cy="863672"/>
          </a:xfrm>
          <a:custGeom>
            <a:avLst/>
            <a:gdLst/>
            <a:ahLst/>
            <a:cxnLst>
              <a:cxn ang="0">
                <a:pos x="wd2" y="hd2"/>
              </a:cxn>
              <a:cxn ang="5400000">
                <a:pos x="wd2" y="hd2"/>
              </a:cxn>
              <a:cxn ang="10800000">
                <a:pos x="wd2" y="hd2"/>
              </a:cxn>
              <a:cxn ang="16200000">
                <a:pos x="wd2" y="hd2"/>
              </a:cxn>
            </a:cxnLst>
            <a:rect l="0" t="0" r="r" b="b"/>
            <a:pathLst>
              <a:path w="20905" h="21207" extrusionOk="0">
                <a:moveTo>
                  <a:pt x="192" y="0"/>
                </a:moveTo>
                <a:cubicBezTo>
                  <a:pt x="86" y="0"/>
                  <a:pt x="0" y="128"/>
                  <a:pt x="0" y="287"/>
                </a:cubicBezTo>
                <a:cubicBezTo>
                  <a:pt x="0" y="445"/>
                  <a:pt x="86" y="574"/>
                  <a:pt x="192" y="574"/>
                </a:cubicBezTo>
                <a:lnTo>
                  <a:pt x="11504" y="574"/>
                </a:lnTo>
                <a:cubicBezTo>
                  <a:pt x="10502" y="1080"/>
                  <a:pt x="9558" y="1916"/>
                  <a:pt x="8760" y="3106"/>
                </a:cubicBezTo>
                <a:cubicBezTo>
                  <a:pt x="5982" y="7248"/>
                  <a:pt x="5982" y="13961"/>
                  <a:pt x="8760" y="18103"/>
                </a:cubicBezTo>
                <a:cubicBezTo>
                  <a:pt x="9558" y="19292"/>
                  <a:pt x="10499" y="20127"/>
                  <a:pt x="11500" y="20633"/>
                </a:cubicBezTo>
                <a:lnTo>
                  <a:pt x="7042" y="20633"/>
                </a:lnTo>
                <a:cubicBezTo>
                  <a:pt x="6936" y="20633"/>
                  <a:pt x="6850" y="20762"/>
                  <a:pt x="6850" y="20920"/>
                </a:cubicBezTo>
                <a:cubicBezTo>
                  <a:pt x="6850" y="21079"/>
                  <a:pt x="6936" y="21207"/>
                  <a:pt x="7042" y="21207"/>
                </a:cubicBezTo>
                <a:lnTo>
                  <a:pt x="13762" y="21207"/>
                </a:lnTo>
                <a:cubicBezTo>
                  <a:pt x="15593" y="21218"/>
                  <a:pt x="17425" y="20185"/>
                  <a:pt x="18822" y="18103"/>
                </a:cubicBezTo>
                <a:cubicBezTo>
                  <a:pt x="21600" y="13961"/>
                  <a:pt x="21600" y="7248"/>
                  <a:pt x="18822" y="3106"/>
                </a:cubicBezTo>
                <a:cubicBezTo>
                  <a:pt x="17433" y="1035"/>
                  <a:pt x="15612" y="0"/>
                  <a:pt x="13791" y="0"/>
                </a:cubicBezTo>
                <a:cubicBezTo>
                  <a:pt x="13764" y="0"/>
                  <a:pt x="13736" y="6"/>
                  <a:pt x="13709" y="6"/>
                </a:cubicBezTo>
                <a:cubicBezTo>
                  <a:pt x="13702" y="5"/>
                  <a:pt x="13697" y="0"/>
                  <a:pt x="13690" y="0"/>
                </a:cubicBezTo>
                <a:lnTo>
                  <a:pt x="192" y="0"/>
                </a:lnTo>
                <a:close/>
                <a:moveTo>
                  <a:pt x="13791" y="588"/>
                </a:moveTo>
                <a:cubicBezTo>
                  <a:pt x="15510" y="588"/>
                  <a:pt x="17230" y="1565"/>
                  <a:pt x="18542" y="3521"/>
                </a:cubicBezTo>
                <a:cubicBezTo>
                  <a:pt x="21166" y="7433"/>
                  <a:pt x="21166" y="13776"/>
                  <a:pt x="18542" y="17688"/>
                </a:cubicBezTo>
                <a:cubicBezTo>
                  <a:pt x="15918" y="21600"/>
                  <a:pt x="11664" y="21600"/>
                  <a:pt x="9040" y="17688"/>
                </a:cubicBezTo>
                <a:cubicBezTo>
                  <a:pt x="6416" y="13776"/>
                  <a:pt x="6416" y="7433"/>
                  <a:pt x="9040" y="3521"/>
                </a:cubicBezTo>
                <a:cubicBezTo>
                  <a:pt x="10352" y="1565"/>
                  <a:pt x="12071" y="588"/>
                  <a:pt x="13791"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0" name="Фигура">
            <a:extLst>
              <a:ext uri="{FF2B5EF4-FFF2-40B4-BE49-F238E27FC236}">
                <a16:creationId xmlns="" xmlns:a16="http://schemas.microsoft.com/office/drawing/2014/main" id="{F6733308-C2AF-194E-8A86-5DD05E5B27F0}"/>
              </a:ext>
            </a:extLst>
          </p:cNvPr>
          <p:cNvSpPr/>
          <p:nvPr/>
        </p:nvSpPr>
        <p:spPr>
          <a:xfrm rot="5400000">
            <a:off x="4685917" y="3761484"/>
            <a:ext cx="1373537" cy="863672"/>
          </a:xfrm>
          <a:custGeom>
            <a:avLst/>
            <a:gdLst/>
            <a:ahLst/>
            <a:cxnLst>
              <a:cxn ang="0">
                <a:pos x="wd2" y="hd2"/>
              </a:cxn>
              <a:cxn ang="5400000">
                <a:pos x="wd2" y="hd2"/>
              </a:cxn>
              <a:cxn ang="10800000">
                <a:pos x="wd2" y="hd2"/>
              </a:cxn>
              <a:cxn ang="16200000">
                <a:pos x="wd2" y="hd2"/>
              </a:cxn>
            </a:cxnLst>
            <a:rect l="0" t="0" r="r" b="b"/>
            <a:pathLst>
              <a:path w="21600" h="21207" extrusionOk="0">
                <a:moveTo>
                  <a:pt x="184" y="0"/>
                </a:moveTo>
                <a:cubicBezTo>
                  <a:pt x="82" y="0"/>
                  <a:pt x="0" y="128"/>
                  <a:pt x="0" y="287"/>
                </a:cubicBezTo>
                <a:cubicBezTo>
                  <a:pt x="0" y="445"/>
                  <a:pt x="82" y="574"/>
                  <a:pt x="184" y="574"/>
                </a:cubicBezTo>
                <a:lnTo>
                  <a:pt x="10983" y="574"/>
                </a:lnTo>
                <a:cubicBezTo>
                  <a:pt x="10027" y="1080"/>
                  <a:pt x="9126" y="1916"/>
                  <a:pt x="8363" y="3106"/>
                </a:cubicBezTo>
                <a:cubicBezTo>
                  <a:pt x="5711" y="7248"/>
                  <a:pt x="5711" y="13961"/>
                  <a:pt x="8363" y="18103"/>
                </a:cubicBezTo>
                <a:cubicBezTo>
                  <a:pt x="9672" y="20146"/>
                  <a:pt x="11381" y="21175"/>
                  <a:pt x="13096" y="21203"/>
                </a:cubicBezTo>
                <a:cubicBezTo>
                  <a:pt x="13100" y="21203"/>
                  <a:pt x="13103" y="21207"/>
                  <a:pt x="13106" y="21207"/>
                </a:cubicBezTo>
                <a:lnTo>
                  <a:pt x="13139" y="21207"/>
                </a:lnTo>
                <a:cubicBezTo>
                  <a:pt x="13157" y="21207"/>
                  <a:pt x="13175" y="21207"/>
                  <a:pt x="13194" y="21207"/>
                </a:cubicBezTo>
                <a:lnTo>
                  <a:pt x="21416" y="21207"/>
                </a:lnTo>
                <a:cubicBezTo>
                  <a:pt x="21518" y="21207"/>
                  <a:pt x="21600" y="21079"/>
                  <a:pt x="21600" y="20920"/>
                </a:cubicBezTo>
                <a:cubicBezTo>
                  <a:pt x="21600" y="20762"/>
                  <a:pt x="21518" y="20633"/>
                  <a:pt x="21416" y="20633"/>
                </a:cubicBezTo>
                <a:lnTo>
                  <a:pt x="15354" y="20633"/>
                </a:lnTo>
                <a:cubicBezTo>
                  <a:pt x="16309" y="20127"/>
                  <a:pt x="17208" y="19292"/>
                  <a:pt x="17969" y="18103"/>
                </a:cubicBezTo>
                <a:cubicBezTo>
                  <a:pt x="20622" y="13961"/>
                  <a:pt x="20622" y="7248"/>
                  <a:pt x="17969" y="3106"/>
                </a:cubicBezTo>
                <a:cubicBezTo>
                  <a:pt x="16643" y="1035"/>
                  <a:pt x="14905" y="0"/>
                  <a:pt x="13166" y="0"/>
                </a:cubicBezTo>
                <a:cubicBezTo>
                  <a:pt x="13140" y="0"/>
                  <a:pt x="13114" y="6"/>
                  <a:pt x="13088" y="6"/>
                </a:cubicBezTo>
                <a:cubicBezTo>
                  <a:pt x="13082" y="5"/>
                  <a:pt x="13076" y="0"/>
                  <a:pt x="13070" y="0"/>
                </a:cubicBezTo>
                <a:lnTo>
                  <a:pt x="184" y="0"/>
                </a:lnTo>
                <a:close/>
                <a:moveTo>
                  <a:pt x="13166" y="588"/>
                </a:moveTo>
                <a:cubicBezTo>
                  <a:pt x="14808" y="588"/>
                  <a:pt x="16450" y="1565"/>
                  <a:pt x="17702" y="3521"/>
                </a:cubicBezTo>
                <a:cubicBezTo>
                  <a:pt x="20208" y="7433"/>
                  <a:pt x="20208" y="13776"/>
                  <a:pt x="17702" y="17688"/>
                </a:cubicBezTo>
                <a:cubicBezTo>
                  <a:pt x="15197" y="21600"/>
                  <a:pt x="11136" y="21600"/>
                  <a:pt x="8630" y="17688"/>
                </a:cubicBezTo>
                <a:cubicBezTo>
                  <a:pt x="6125" y="13776"/>
                  <a:pt x="6125" y="7433"/>
                  <a:pt x="8630" y="3521"/>
                </a:cubicBezTo>
                <a:cubicBezTo>
                  <a:pt x="9883" y="1565"/>
                  <a:pt x="11525" y="588"/>
                  <a:pt x="13166"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1" name="Фигура">
            <a:extLst>
              <a:ext uri="{FF2B5EF4-FFF2-40B4-BE49-F238E27FC236}">
                <a16:creationId xmlns="" xmlns:a16="http://schemas.microsoft.com/office/drawing/2014/main" id="{281822F2-BA68-7E46-A11B-3B4A3742D90F}"/>
              </a:ext>
            </a:extLst>
          </p:cNvPr>
          <p:cNvSpPr/>
          <p:nvPr/>
        </p:nvSpPr>
        <p:spPr>
          <a:xfrm rot="5400000">
            <a:off x="5006462" y="4994235"/>
            <a:ext cx="732946" cy="732453"/>
          </a:xfrm>
          <a:custGeom>
            <a:avLst/>
            <a:gdLst/>
            <a:ahLst/>
            <a:cxnLst>
              <a:cxn ang="0">
                <a:pos x="wd2" y="hd2"/>
              </a:cxn>
              <a:cxn ang="5400000">
                <a:pos x="wd2" y="hd2"/>
              </a:cxn>
              <a:cxn ang="10800000">
                <a:pos x="wd2" y="hd2"/>
              </a:cxn>
              <a:cxn ang="16200000">
                <a:pos x="wd2" y="hd2"/>
              </a:cxn>
            </a:cxnLst>
            <a:rect l="0" t="0" r="r" b="b"/>
            <a:pathLst>
              <a:path w="20582" h="21600" extrusionOk="0">
                <a:moveTo>
                  <a:pt x="10289" y="0"/>
                </a:moveTo>
                <a:cubicBezTo>
                  <a:pt x="7655" y="0"/>
                  <a:pt x="5022" y="1056"/>
                  <a:pt x="3013" y="3166"/>
                </a:cubicBezTo>
                <a:cubicBezTo>
                  <a:pt x="990" y="5290"/>
                  <a:pt x="-13" y="8080"/>
                  <a:pt x="0" y="10864"/>
                </a:cubicBezTo>
                <a:lnTo>
                  <a:pt x="635" y="10864"/>
                </a:lnTo>
                <a:cubicBezTo>
                  <a:pt x="622" y="8251"/>
                  <a:pt x="1563" y="5633"/>
                  <a:pt x="3462" y="3640"/>
                </a:cubicBezTo>
                <a:cubicBezTo>
                  <a:pt x="5347" y="1660"/>
                  <a:pt x="7818" y="669"/>
                  <a:pt x="10289" y="669"/>
                </a:cubicBezTo>
                <a:cubicBezTo>
                  <a:pt x="12760" y="669"/>
                  <a:pt x="15231" y="1660"/>
                  <a:pt x="17116" y="3640"/>
                </a:cubicBezTo>
                <a:cubicBezTo>
                  <a:pt x="20887" y="7599"/>
                  <a:pt x="20887" y="14018"/>
                  <a:pt x="17116" y="17977"/>
                </a:cubicBezTo>
                <a:cubicBezTo>
                  <a:pt x="15319" y="19864"/>
                  <a:pt x="12990" y="20842"/>
                  <a:pt x="10636" y="20931"/>
                </a:cubicBezTo>
                <a:lnTo>
                  <a:pt x="10636" y="21600"/>
                </a:lnTo>
                <a:cubicBezTo>
                  <a:pt x="13153" y="21512"/>
                  <a:pt x="15646" y="20470"/>
                  <a:pt x="17568" y="18451"/>
                </a:cubicBezTo>
                <a:cubicBezTo>
                  <a:pt x="21587" y="14230"/>
                  <a:pt x="21587" y="7387"/>
                  <a:pt x="17568" y="3166"/>
                </a:cubicBezTo>
                <a:cubicBezTo>
                  <a:pt x="15558" y="1056"/>
                  <a:pt x="12923" y="0"/>
                  <a:pt x="10289"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2" name="Фигура">
            <a:extLst>
              <a:ext uri="{FF2B5EF4-FFF2-40B4-BE49-F238E27FC236}">
                <a16:creationId xmlns="" xmlns:a16="http://schemas.microsoft.com/office/drawing/2014/main" id="{C3CEDCF1-4180-C14A-9BE7-D2BD6312E614}"/>
              </a:ext>
            </a:extLst>
          </p:cNvPr>
          <p:cNvSpPr/>
          <p:nvPr/>
        </p:nvSpPr>
        <p:spPr>
          <a:xfrm rot="5400000">
            <a:off x="5006096" y="2960860"/>
            <a:ext cx="732941" cy="732859"/>
          </a:xfrm>
          <a:custGeom>
            <a:avLst/>
            <a:gdLst/>
            <a:ahLst/>
            <a:cxnLst>
              <a:cxn ang="0">
                <a:pos x="wd2" y="hd2"/>
              </a:cxn>
              <a:cxn ang="5400000">
                <a:pos x="wd2" y="hd2"/>
              </a:cxn>
              <a:cxn ang="10800000">
                <a:pos x="wd2" y="hd2"/>
              </a:cxn>
              <a:cxn ang="16200000">
                <a:pos x="wd2" y="hd2"/>
              </a:cxn>
            </a:cxnLst>
            <a:rect l="0" t="0" r="r" b="b"/>
            <a:pathLst>
              <a:path w="20595" h="20594" extrusionOk="0">
                <a:moveTo>
                  <a:pt x="10407" y="0"/>
                </a:moveTo>
                <a:lnTo>
                  <a:pt x="10407" y="638"/>
                </a:lnTo>
                <a:cubicBezTo>
                  <a:pt x="12842" y="666"/>
                  <a:pt x="15269" y="1606"/>
                  <a:pt x="17127" y="3464"/>
                </a:cubicBezTo>
                <a:cubicBezTo>
                  <a:pt x="20899" y="7237"/>
                  <a:pt x="20899" y="13353"/>
                  <a:pt x="17127" y="17126"/>
                </a:cubicBezTo>
                <a:cubicBezTo>
                  <a:pt x="13354" y="20899"/>
                  <a:pt x="7236" y="20899"/>
                  <a:pt x="3464" y="17126"/>
                </a:cubicBezTo>
                <a:cubicBezTo>
                  <a:pt x="1590" y="15253"/>
                  <a:pt x="648" y="12803"/>
                  <a:pt x="635" y="10347"/>
                </a:cubicBezTo>
                <a:lnTo>
                  <a:pt x="0" y="10347"/>
                </a:lnTo>
                <a:cubicBezTo>
                  <a:pt x="13" y="12966"/>
                  <a:pt x="1016" y="15580"/>
                  <a:pt x="3014" y="17578"/>
                </a:cubicBezTo>
                <a:cubicBezTo>
                  <a:pt x="7036" y="21600"/>
                  <a:pt x="13556" y="21600"/>
                  <a:pt x="17578" y="17578"/>
                </a:cubicBezTo>
                <a:cubicBezTo>
                  <a:pt x="21600" y="13556"/>
                  <a:pt x="21600" y="7034"/>
                  <a:pt x="17578" y="3012"/>
                </a:cubicBezTo>
                <a:cubicBezTo>
                  <a:pt x="15596" y="1030"/>
                  <a:pt x="13005" y="28"/>
                  <a:pt x="10407"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3" name="Фигура">
            <a:extLst>
              <a:ext uri="{FF2B5EF4-FFF2-40B4-BE49-F238E27FC236}">
                <a16:creationId xmlns="" xmlns:a16="http://schemas.microsoft.com/office/drawing/2014/main" id="{237FD27D-0736-214D-8757-4DA61182C040}"/>
              </a:ext>
            </a:extLst>
          </p:cNvPr>
          <p:cNvSpPr/>
          <p:nvPr/>
        </p:nvSpPr>
        <p:spPr>
          <a:xfrm rot="5400000">
            <a:off x="5006277" y="1944636"/>
            <a:ext cx="732945" cy="732825"/>
          </a:xfrm>
          <a:custGeom>
            <a:avLst/>
            <a:gdLst/>
            <a:ahLst/>
            <a:cxnLst>
              <a:cxn ang="0">
                <a:pos x="wd2" y="hd2"/>
              </a:cxn>
              <a:cxn ang="5400000">
                <a:pos x="wd2" y="hd2"/>
              </a:cxn>
              <a:cxn ang="10800000">
                <a:pos x="wd2" y="hd2"/>
              </a:cxn>
              <a:cxn ang="16200000">
                <a:pos x="wd2" y="hd2"/>
              </a:cxn>
            </a:cxnLst>
            <a:rect l="0" t="0" r="r" b="b"/>
            <a:pathLst>
              <a:path w="20582" h="21559" extrusionOk="0">
                <a:moveTo>
                  <a:pt x="10291" y="0"/>
                </a:moveTo>
                <a:cubicBezTo>
                  <a:pt x="7657" y="0"/>
                  <a:pt x="5024" y="1053"/>
                  <a:pt x="3014" y="3158"/>
                </a:cubicBezTo>
                <a:cubicBezTo>
                  <a:pt x="-1005" y="7369"/>
                  <a:pt x="-1005" y="14196"/>
                  <a:pt x="3014" y="18407"/>
                </a:cubicBezTo>
                <a:cubicBezTo>
                  <a:pt x="5063" y="20554"/>
                  <a:pt x="7762" y="21600"/>
                  <a:pt x="10447" y="21558"/>
                </a:cubicBezTo>
                <a:lnTo>
                  <a:pt x="10447" y="20890"/>
                </a:lnTo>
                <a:cubicBezTo>
                  <a:pt x="7924" y="20933"/>
                  <a:pt x="5388" y="19951"/>
                  <a:pt x="3463" y="17934"/>
                </a:cubicBezTo>
                <a:cubicBezTo>
                  <a:pt x="-307" y="13984"/>
                  <a:pt x="-307" y="7581"/>
                  <a:pt x="3463" y="3631"/>
                </a:cubicBezTo>
                <a:cubicBezTo>
                  <a:pt x="5348" y="1656"/>
                  <a:pt x="7820" y="668"/>
                  <a:pt x="10291" y="668"/>
                </a:cubicBezTo>
                <a:cubicBezTo>
                  <a:pt x="12762" y="668"/>
                  <a:pt x="15233" y="1656"/>
                  <a:pt x="17118" y="3631"/>
                </a:cubicBezTo>
                <a:cubicBezTo>
                  <a:pt x="19016" y="5620"/>
                  <a:pt x="19958" y="8231"/>
                  <a:pt x="19944" y="10838"/>
                </a:cubicBezTo>
                <a:lnTo>
                  <a:pt x="20582" y="10838"/>
                </a:lnTo>
                <a:cubicBezTo>
                  <a:pt x="20595" y="8060"/>
                  <a:pt x="19592" y="5278"/>
                  <a:pt x="17569" y="3158"/>
                </a:cubicBezTo>
                <a:cubicBezTo>
                  <a:pt x="15560" y="1053"/>
                  <a:pt x="12925" y="0"/>
                  <a:pt x="10291"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4" name="Фигура">
            <a:extLst>
              <a:ext uri="{FF2B5EF4-FFF2-40B4-BE49-F238E27FC236}">
                <a16:creationId xmlns="" xmlns:a16="http://schemas.microsoft.com/office/drawing/2014/main" id="{0195869F-BD33-084C-9040-72E632D5A5C0}"/>
              </a:ext>
            </a:extLst>
          </p:cNvPr>
          <p:cNvSpPr/>
          <p:nvPr/>
        </p:nvSpPr>
        <p:spPr>
          <a:xfrm rot="5400000">
            <a:off x="5006179" y="3977291"/>
            <a:ext cx="732941" cy="733024"/>
          </a:xfrm>
          <a:custGeom>
            <a:avLst/>
            <a:gdLst/>
            <a:ahLst/>
            <a:cxnLst>
              <a:cxn ang="0">
                <a:pos x="wd2" y="hd2"/>
              </a:cxn>
              <a:cxn ang="5400000">
                <a:pos x="wd2" y="hd2"/>
              </a:cxn>
              <a:cxn ang="10800000">
                <a:pos x="wd2" y="hd2"/>
              </a:cxn>
              <a:cxn ang="16200000">
                <a:pos x="wd2" y="hd2"/>
              </a:cxn>
            </a:cxnLst>
            <a:rect l="0" t="0" r="r" b="b"/>
            <a:pathLst>
              <a:path w="20595" h="20595" extrusionOk="0">
                <a:moveTo>
                  <a:pt x="10298" y="0"/>
                </a:moveTo>
                <a:cubicBezTo>
                  <a:pt x="7662" y="0"/>
                  <a:pt x="5028" y="1006"/>
                  <a:pt x="3017" y="3016"/>
                </a:cubicBezTo>
                <a:cubicBezTo>
                  <a:pt x="-1005" y="7038"/>
                  <a:pt x="-1005" y="13557"/>
                  <a:pt x="3017" y="17579"/>
                </a:cubicBezTo>
                <a:cubicBezTo>
                  <a:pt x="7039" y="21600"/>
                  <a:pt x="13559" y="21600"/>
                  <a:pt x="17581" y="17579"/>
                </a:cubicBezTo>
                <a:cubicBezTo>
                  <a:pt x="19579" y="15581"/>
                  <a:pt x="20582" y="12968"/>
                  <a:pt x="20595" y="10350"/>
                </a:cubicBezTo>
                <a:lnTo>
                  <a:pt x="19957" y="10350"/>
                </a:lnTo>
                <a:cubicBezTo>
                  <a:pt x="19944" y="12804"/>
                  <a:pt x="19002" y="15254"/>
                  <a:pt x="17129" y="17127"/>
                </a:cubicBezTo>
                <a:cubicBezTo>
                  <a:pt x="13357" y="20899"/>
                  <a:pt x="7239" y="20899"/>
                  <a:pt x="3466" y="17127"/>
                </a:cubicBezTo>
                <a:cubicBezTo>
                  <a:pt x="-307" y="13355"/>
                  <a:pt x="-307" y="7240"/>
                  <a:pt x="3466" y="3468"/>
                </a:cubicBezTo>
                <a:cubicBezTo>
                  <a:pt x="5352" y="1582"/>
                  <a:pt x="7825" y="638"/>
                  <a:pt x="10298" y="638"/>
                </a:cubicBezTo>
                <a:cubicBezTo>
                  <a:pt x="10304" y="638"/>
                  <a:pt x="10310" y="638"/>
                  <a:pt x="10316" y="638"/>
                </a:cubicBezTo>
                <a:lnTo>
                  <a:pt x="10316" y="0"/>
                </a:lnTo>
                <a:cubicBezTo>
                  <a:pt x="10310" y="0"/>
                  <a:pt x="10304" y="0"/>
                  <a:pt x="10298"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2" name="Фигура">
            <a:extLst>
              <a:ext uri="{FF2B5EF4-FFF2-40B4-BE49-F238E27FC236}">
                <a16:creationId xmlns="" xmlns:a16="http://schemas.microsoft.com/office/drawing/2014/main" id="{FA7B75C3-2B29-524A-A5FC-A447DF9FD5E0}"/>
              </a:ext>
            </a:extLst>
          </p:cNvPr>
          <p:cNvSpPr/>
          <p:nvPr/>
        </p:nvSpPr>
        <p:spPr>
          <a:xfrm>
            <a:off x="6808886" y="1484315"/>
            <a:ext cx="4207781" cy="4702799"/>
          </a:xfrm>
          <a:prstGeom prst="roundRect">
            <a:avLst>
              <a:gd name="adj" fmla="val 4618"/>
            </a:avLst>
          </a:prstGeom>
          <a:gradFill>
            <a:gsLst>
              <a:gs pos="0">
                <a:schemeClr val="bg1">
                  <a:alpha val="0"/>
                </a:schemeClr>
              </a:gs>
              <a:gs pos="39000">
                <a:srgbClr val="FFFFFF"/>
              </a:gs>
            </a:gsLst>
            <a:lin ang="0" scaled="1"/>
          </a:gradFill>
          <a:ln w="12700">
            <a:noFill/>
            <a:miter lim="400000"/>
          </a:ln>
          <a:effectLst>
            <a:outerShdw blurRad="254000" dist="38100" dir="8100000" algn="tr" rotWithShape="0">
              <a:prstClr val="black">
                <a:alpha val="10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42" name="Rounded Rectangle 8">
            <a:extLst>
              <a:ext uri="{FF2B5EF4-FFF2-40B4-BE49-F238E27FC236}">
                <a16:creationId xmlns="" xmlns:a16="http://schemas.microsoft.com/office/drawing/2014/main" id="{02FBD670-0CB0-0640-853F-BB2396E05DC6}"/>
              </a:ext>
            </a:extLst>
          </p:cNvPr>
          <p:cNvSpPr/>
          <p:nvPr/>
        </p:nvSpPr>
        <p:spPr bwMode="auto">
          <a:xfrm rot="5400000">
            <a:off x="8514571" y="3575915"/>
            <a:ext cx="4701600" cy="518400"/>
          </a:xfrm>
          <a:prstGeom prst="round2SameRect">
            <a:avLst>
              <a:gd name="adj1" fmla="val 28802"/>
              <a:gd name="adj2" fmla="val 0"/>
            </a:avLst>
          </a:prstGeom>
          <a:solidFill>
            <a:srgbClr val="00B0F0">
              <a:alpha val="90000"/>
            </a:srgbClr>
          </a:solidFill>
          <a:ln w="9525">
            <a:noFill/>
            <a:round/>
            <a:headEnd/>
            <a:tailEnd/>
          </a:ln>
        </p:spPr>
        <p:txBody>
          <a:bodyPr vert="horz" wrap="square" lIns="91342" tIns="45671" rIns="91342" bIns="45671" numCol="1" rtlCol="0" anchor="ctr" anchorCtr="0" compatLnSpc="1">
            <a:prstTxWarp prst="textNoShape">
              <a:avLst/>
            </a:prstTxWarp>
          </a:bodyPr>
          <a:lstStyle/>
          <a:p>
            <a:pPr algn="ctr"/>
            <a:r>
              <a:rPr lang="en-US" sz="1400" b="1" dirty="0" smtClean="0">
                <a:solidFill>
                  <a:schemeClr val="bg1"/>
                </a:solidFill>
                <a:latin typeface="Century Gothic" panose="020B0502020202020204" pitchFamily="34" charset="0"/>
              </a:rPr>
              <a:t>What we do</a:t>
            </a:r>
            <a:endParaRPr lang="en-US" sz="1400" b="1" dirty="0">
              <a:solidFill>
                <a:schemeClr val="bg1"/>
              </a:solidFill>
              <a:latin typeface="Century Gothic" panose="020B0502020202020204" pitchFamily="34" charset="0"/>
            </a:endParaRPr>
          </a:p>
        </p:txBody>
      </p:sp>
      <p:sp>
        <p:nvSpPr>
          <p:cNvPr id="50" name="Inhaltsplatzhalter 4">
            <a:extLst>
              <a:ext uri="{FF2B5EF4-FFF2-40B4-BE49-F238E27FC236}">
                <a16:creationId xmlns="" xmlns:a16="http://schemas.microsoft.com/office/drawing/2014/main" id="{2E49A5E5-4205-C84B-BFEE-002F729DDCAF}"/>
              </a:ext>
            </a:extLst>
          </p:cNvPr>
          <p:cNvSpPr txBox="1">
            <a:spLocks/>
          </p:cNvSpPr>
          <p:nvPr/>
        </p:nvSpPr>
        <p:spPr>
          <a:xfrm flipH="1">
            <a:off x="2351323" y="2006229"/>
            <a:ext cx="1891669" cy="38465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Designed to help with opening up new career opportunities</a:t>
            </a:r>
            <a:endParaRPr lang="en-US" sz="900" dirty="0">
              <a:solidFill>
                <a:srgbClr val="000000">
                  <a:lumMod val="90000"/>
                  <a:lumOff val="10000"/>
                </a:srgbClr>
              </a:solidFill>
              <a:latin typeface="Century Gothic" panose="020B0502020202020204" pitchFamily="34" charset="0"/>
            </a:endParaRPr>
          </a:p>
        </p:txBody>
      </p:sp>
      <p:sp>
        <p:nvSpPr>
          <p:cNvPr id="51" name="Inhaltsplatzhalter 4">
            <a:extLst>
              <a:ext uri="{FF2B5EF4-FFF2-40B4-BE49-F238E27FC236}">
                <a16:creationId xmlns="" xmlns:a16="http://schemas.microsoft.com/office/drawing/2014/main" id="{7D620B87-9BD0-D74A-A3AF-BE92199611DF}"/>
              </a:ext>
            </a:extLst>
          </p:cNvPr>
          <p:cNvSpPr txBox="1">
            <a:spLocks/>
          </p:cNvSpPr>
          <p:nvPr/>
        </p:nvSpPr>
        <p:spPr>
          <a:xfrm flipH="1">
            <a:off x="2351321" y="2989345"/>
            <a:ext cx="2267570"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Retained by Candidates to open up new challenges &amp; facilitate introductions</a:t>
            </a:r>
            <a:endParaRPr lang="en-US" sz="900" dirty="0">
              <a:solidFill>
                <a:srgbClr val="000000">
                  <a:lumMod val="90000"/>
                  <a:lumOff val="10000"/>
                </a:srgbClr>
              </a:solidFill>
              <a:latin typeface="Century Gothic" panose="020B0502020202020204" pitchFamily="34" charset="0"/>
            </a:endParaRPr>
          </a:p>
        </p:txBody>
      </p:sp>
      <p:sp>
        <p:nvSpPr>
          <p:cNvPr id="52" name="Inhaltsplatzhalter 4">
            <a:extLst>
              <a:ext uri="{FF2B5EF4-FFF2-40B4-BE49-F238E27FC236}">
                <a16:creationId xmlns="" xmlns:a16="http://schemas.microsoft.com/office/drawing/2014/main" id="{1060E40B-4FB7-CD42-A54A-F370C141D770}"/>
              </a:ext>
            </a:extLst>
          </p:cNvPr>
          <p:cNvSpPr txBox="1">
            <a:spLocks/>
          </p:cNvSpPr>
          <p:nvPr/>
        </p:nvSpPr>
        <p:spPr>
          <a:xfrm flipH="1">
            <a:off x="2351322" y="4029592"/>
            <a:ext cx="2074173" cy="38465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We target Decision Makers in Organizations Worldwide</a:t>
            </a:r>
            <a:endParaRPr lang="en-US" sz="900" dirty="0">
              <a:solidFill>
                <a:srgbClr val="000000">
                  <a:lumMod val="90000"/>
                  <a:lumOff val="10000"/>
                </a:srgbClr>
              </a:solidFill>
              <a:latin typeface="Century Gothic" panose="020B0502020202020204" pitchFamily="34" charset="0"/>
            </a:endParaRPr>
          </a:p>
        </p:txBody>
      </p:sp>
      <p:sp>
        <p:nvSpPr>
          <p:cNvPr id="53" name="Inhaltsplatzhalter 4">
            <a:extLst>
              <a:ext uri="{FF2B5EF4-FFF2-40B4-BE49-F238E27FC236}">
                <a16:creationId xmlns="" xmlns:a16="http://schemas.microsoft.com/office/drawing/2014/main" id="{C4E98AC5-4DA7-8C40-9268-C61A79CFEC9E}"/>
              </a:ext>
            </a:extLst>
          </p:cNvPr>
          <p:cNvSpPr txBox="1">
            <a:spLocks/>
          </p:cNvSpPr>
          <p:nvPr/>
        </p:nvSpPr>
        <p:spPr>
          <a:xfrm flipH="1">
            <a:off x="7949020" y="1944576"/>
            <a:ext cx="2222179"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We Feature Function Benefit your profile and position it with business leaders</a:t>
            </a:r>
            <a:endParaRPr lang="en-US" sz="900" dirty="0">
              <a:solidFill>
                <a:srgbClr val="000000">
                  <a:lumMod val="90000"/>
                  <a:lumOff val="10000"/>
                </a:srgbClr>
              </a:solidFill>
              <a:latin typeface="Century Gothic" panose="020B0502020202020204" pitchFamily="34" charset="0"/>
            </a:endParaRPr>
          </a:p>
        </p:txBody>
      </p:sp>
      <p:sp>
        <p:nvSpPr>
          <p:cNvPr id="54" name="Inhaltsplatzhalter 4">
            <a:extLst>
              <a:ext uri="{FF2B5EF4-FFF2-40B4-BE49-F238E27FC236}">
                <a16:creationId xmlns="" xmlns:a16="http://schemas.microsoft.com/office/drawing/2014/main" id="{9E788180-4573-1449-AE9B-8BA1F302C7F7}"/>
              </a:ext>
            </a:extLst>
          </p:cNvPr>
          <p:cNvSpPr txBox="1">
            <a:spLocks/>
          </p:cNvSpPr>
          <p:nvPr/>
        </p:nvSpPr>
        <p:spPr>
          <a:xfrm flipH="1">
            <a:off x="7935147" y="3028054"/>
            <a:ext cx="2074173"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Help with the Compass moment in  sharing some ideas around direction</a:t>
            </a:r>
            <a:endParaRPr lang="en-US" sz="900" dirty="0">
              <a:solidFill>
                <a:srgbClr val="000000">
                  <a:lumMod val="90000"/>
                  <a:lumOff val="10000"/>
                </a:srgbClr>
              </a:solidFill>
              <a:latin typeface="Century Gothic" panose="020B0502020202020204" pitchFamily="34" charset="0"/>
            </a:endParaRPr>
          </a:p>
        </p:txBody>
      </p:sp>
      <p:sp>
        <p:nvSpPr>
          <p:cNvPr id="55" name="Inhaltsplatzhalter 4">
            <a:extLst>
              <a:ext uri="{FF2B5EF4-FFF2-40B4-BE49-F238E27FC236}">
                <a16:creationId xmlns="" xmlns:a16="http://schemas.microsoft.com/office/drawing/2014/main" id="{8F71D607-413A-D941-80B4-D3F4B6A87432}"/>
              </a:ext>
            </a:extLst>
          </p:cNvPr>
          <p:cNvSpPr txBox="1">
            <a:spLocks/>
          </p:cNvSpPr>
          <p:nvPr/>
        </p:nvSpPr>
        <p:spPr>
          <a:xfrm flipH="1">
            <a:off x="7935147" y="4032670"/>
            <a:ext cx="2236053" cy="179473"/>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We develop &amp; prepare the Hybrid CV  </a:t>
            </a:r>
            <a:endParaRPr lang="en-US" sz="900" dirty="0">
              <a:solidFill>
                <a:srgbClr val="000000">
                  <a:lumMod val="90000"/>
                  <a:lumOff val="10000"/>
                </a:srgbClr>
              </a:solidFill>
              <a:latin typeface="Century Gothic" panose="020B0502020202020204" pitchFamily="34" charset="0"/>
            </a:endParaRPr>
          </a:p>
        </p:txBody>
      </p:sp>
      <p:sp>
        <p:nvSpPr>
          <p:cNvPr id="74" name="Inhaltsplatzhalter 4">
            <a:extLst>
              <a:ext uri="{FF2B5EF4-FFF2-40B4-BE49-F238E27FC236}">
                <a16:creationId xmlns="" xmlns:a16="http://schemas.microsoft.com/office/drawing/2014/main" id="{56C636ED-A333-7248-98DA-FCBF7E50E05F}"/>
              </a:ext>
            </a:extLst>
          </p:cNvPr>
          <p:cNvSpPr txBox="1">
            <a:spLocks/>
          </p:cNvSpPr>
          <p:nvPr/>
        </p:nvSpPr>
        <p:spPr>
          <a:xfrm flipH="1">
            <a:off x="2351322" y="5052684"/>
            <a:ext cx="2185508"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Provide career progression marketing  an ICO Data Registered Company </a:t>
            </a:r>
            <a:endParaRPr lang="en-US" sz="900" dirty="0">
              <a:solidFill>
                <a:srgbClr val="000000">
                  <a:lumMod val="90000"/>
                  <a:lumOff val="10000"/>
                </a:srgbClr>
              </a:solidFill>
              <a:latin typeface="Century Gothic" panose="020B0502020202020204" pitchFamily="34" charset="0"/>
            </a:endParaRPr>
          </a:p>
        </p:txBody>
      </p:sp>
      <p:sp>
        <p:nvSpPr>
          <p:cNvPr id="75" name="Inhaltsplatzhalter 4">
            <a:extLst>
              <a:ext uri="{FF2B5EF4-FFF2-40B4-BE49-F238E27FC236}">
                <a16:creationId xmlns="" xmlns:a16="http://schemas.microsoft.com/office/drawing/2014/main" id="{7A734AA6-34FF-F54D-A8F2-A9F22E338329}"/>
              </a:ext>
            </a:extLst>
          </p:cNvPr>
          <p:cNvSpPr txBox="1">
            <a:spLocks/>
          </p:cNvSpPr>
          <p:nvPr/>
        </p:nvSpPr>
        <p:spPr>
          <a:xfrm flipH="1">
            <a:off x="7935141" y="5041275"/>
            <a:ext cx="2100277"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Engage with relational networks to access unadvertised opportunities </a:t>
            </a:r>
            <a:endParaRPr lang="en-US" sz="900" dirty="0">
              <a:solidFill>
                <a:srgbClr val="000000">
                  <a:lumMod val="90000"/>
                  <a:lumOff val="10000"/>
                </a:srgbClr>
              </a:solidFill>
              <a:latin typeface="Century Gothic" panose="020B0502020202020204" pitchFamily="34" charset="0"/>
            </a:endParaRPr>
          </a:p>
        </p:txBody>
      </p:sp>
      <p:sp>
        <p:nvSpPr>
          <p:cNvPr id="17" name="Rectangle 16">
            <a:extLst>
              <a:ext uri="{FF2B5EF4-FFF2-40B4-BE49-F238E27FC236}">
                <a16:creationId xmlns="" xmlns:a16="http://schemas.microsoft.com/office/drawing/2014/main" id="{EA2117F2-8C9F-D64D-83AA-D1B1E2E922D8}"/>
              </a:ext>
            </a:extLst>
          </p:cNvPr>
          <p:cNvSpPr/>
          <p:nvPr/>
        </p:nvSpPr>
        <p:spPr>
          <a:xfrm>
            <a:off x="1088339" y="133561"/>
            <a:ext cx="9517839" cy="1569865"/>
          </a:xfrm>
          <a:prstGeom prst="rect">
            <a:avLst/>
          </a:prstGeom>
          <a:gradFill flip="none" rotWithShape="1">
            <a:gsLst>
              <a:gs pos="98000">
                <a:schemeClr val="bg1">
                  <a:alpha val="0"/>
                </a:schemeClr>
              </a:gs>
              <a:gs pos="37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endParaRPr lang="en-US"/>
          </a:p>
        </p:txBody>
      </p:sp>
      <p:sp>
        <p:nvSpPr>
          <p:cNvPr id="29" name="TextBox 28">
            <a:extLst>
              <a:ext uri="{FF2B5EF4-FFF2-40B4-BE49-F238E27FC236}">
                <a16:creationId xmlns="" xmlns:a16="http://schemas.microsoft.com/office/drawing/2014/main" id="{FA54B996-83CC-5344-85D1-A9D2F0B010A0}"/>
              </a:ext>
            </a:extLst>
          </p:cNvPr>
          <p:cNvSpPr txBox="1"/>
          <p:nvPr/>
        </p:nvSpPr>
        <p:spPr>
          <a:xfrm>
            <a:off x="3001489" y="516701"/>
            <a:ext cx="6189022" cy="369332"/>
          </a:xfrm>
          <a:prstGeom prst="rect">
            <a:avLst/>
          </a:prstGeom>
          <a:noFill/>
        </p:spPr>
        <p:txBody>
          <a:bodyPr wrap="square" lIns="0" tIns="0" rIns="0" bIns="0" rtlCol="0">
            <a:spAutoFit/>
          </a:bodyPr>
          <a:lstStyle/>
          <a:p>
            <a:pPr algn="ctr"/>
            <a:r>
              <a:rPr lang="en-US" sz="2400" b="1" dirty="0" smtClean="0">
                <a:solidFill>
                  <a:srgbClr val="000000"/>
                </a:solidFill>
                <a:latin typeface="Century Gothic" panose="020B0502020202020204" pitchFamily="34" charset="0"/>
              </a:rPr>
              <a:t>About Live File </a:t>
            </a:r>
            <a:endParaRPr lang="en-US" sz="2400" b="1" dirty="0">
              <a:solidFill>
                <a:srgbClr val="000000"/>
              </a:solidFill>
              <a:latin typeface="Century Gothic" panose="020B0502020202020204" pitchFamily="34" charset="0"/>
            </a:endParaRPr>
          </a:p>
        </p:txBody>
      </p:sp>
      <p:sp>
        <p:nvSpPr>
          <p:cNvPr id="47" name="Google Shape;164;p22">
            <a:extLst>
              <a:ext uri="{FF2B5EF4-FFF2-40B4-BE49-F238E27FC236}">
                <a16:creationId xmlns="" xmlns:a16="http://schemas.microsoft.com/office/drawing/2014/main" id="{CC5A8084-927C-0E41-962D-AFCC1E37E5CB}"/>
              </a:ext>
            </a:extLst>
          </p:cNvPr>
          <p:cNvSpPr/>
          <p:nvPr/>
        </p:nvSpPr>
        <p:spPr>
          <a:xfrm>
            <a:off x="10014834" y="662040"/>
            <a:ext cx="591344" cy="210252"/>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76" name="Google Shape;164;p22">
            <a:extLst>
              <a:ext uri="{FF2B5EF4-FFF2-40B4-BE49-F238E27FC236}">
                <a16:creationId xmlns="" xmlns:a16="http://schemas.microsoft.com/office/drawing/2014/main" id="{11274336-C012-AA40-B01D-1E7272442E89}"/>
              </a:ext>
            </a:extLst>
          </p:cNvPr>
          <p:cNvSpPr/>
          <p:nvPr/>
        </p:nvSpPr>
        <p:spPr>
          <a:xfrm flipH="1">
            <a:off x="1584063" y="571159"/>
            <a:ext cx="591344" cy="210252"/>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77" name="Freeform 14">
            <a:extLst>
              <a:ext uri="{FF2B5EF4-FFF2-40B4-BE49-F238E27FC236}">
                <a16:creationId xmlns="" xmlns:a16="http://schemas.microsoft.com/office/drawing/2014/main" id="{EF3C8F8D-C087-0D42-8818-1FB176499C4E}"/>
              </a:ext>
            </a:extLst>
          </p:cNvPr>
          <p:cNvSpPr>
            <a:spLocks noEditPoints="1"/>
          </p:cNvSpPr>
          <p:nvPr/>
        </p:nvSpPr>
        <p:spPr bwMode="auto">
          <a:xfrm flipH="1">
            <a:off x="6531197" y="202623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05</a:t>
            </a:r>
            <a:endParaRPr lang="en-US" sz="1400" dirty="0">
              <a:solidFill>
                <a:schemeClr val="bg1">
                  <a:lumMod val="50000"/>
                </a:schemeClr>
              </a:solidFill>
              <a:latin typeface="Century Gothic" panose="020B0502020202020204" pitchFamily="34" charset="0"/>
            </a:endParaRPr>
          </a:p>
        </p:txBody>
      </p:sp>
      <p:sp>
        <p:nvSpPr>
          <p:cNvPr id="78" name="Freeform 14">
            <a:extLst>
              <a:ext uri="{FF2B5EF4-FFF2-40B4-BE49-F238E27FC236}">
                <a16:creationId xmlns="" xmlns:a16="http://schemas.microsoft.com/office/drawing/2014/main" id="{67357954-FA98-5F46-AAFB-5AD8C2E16095}"/>
              </a:ext>
            </a:extLst>
          </p:cNvPr>
          <p:cNvSpPr>
            <a:spLocks noEditPoints="1"/>
          </p:cNvSpPr>
          <p:nvPr/>
        </p:nvSpPr>
        <p:spPr bwMode="auto">
          <a:xfrm flipH="1">
            <a:off x="6531197" y="303430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06</a:t>
            </a:r>
            <a:endParaRPr lang="en-US" sz="1400" dirty="0">
              <a:solidFill>
                <a:schemeClr val="bg1">
                  <a:lumMod val="50000"/>
                </a:schemeClr>
              </a:solidFill>
              <a:latin typeface="Century Gothic" panose="020B0502020202020204" pitchFamily="34" charset="0"/>
            </a:endParaRPr>
          </a:p>
        </p:txBody>
      </p:sp>
      <p:sp>
        <p:nvSpPr>
          <p:cNvPr id="79" name="Freeform 14">
            <a:extLst>
              <a:ext uri="{FF2B5EF4-FFF2-40B4-BE49-F238E27FC236}">
                <a16:creationId xmlns="" xmlns:a16="http://schemas.microsoft.com/office/drawing/2014/main" id="{A4F4B674-9CF1-5F42-BAAE-38C32C5BF7A3}"/>
              </a:ext>
            </a:extLst>
          </p:cNvPr>
          <p:cNvSpPr>
            <a:spLocks noEditPoints="1"/>
          </p:cNvSpPr>
          <p:nvPr/>
        </p:nvSpPr>
        <p:spPr bwMode="auto">
          <a:xfrm flipH="1">
            <a:off x="6531197" y="4055796"/>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07</a:t>
            </a:r>
            <a:endParaRPr lang="en-US" sz="1400" dirty="0">
              <a:solidFill>
                <a:schemeClr val="bg1">
                  <a:lumMod val="50000"/>
                </a:schemeClr>
              </a:solidFill>
              <a:latin typeface="Century Gothic" panose="020B0502020202020204" pitchFamily="34" charset="0"/>
            </a:endParaRPr>
          </a:p>
        </p:txBody>
      </p:sp>
      <p:sp>
        <p:nvSpPr>
          <p:cNvPr id="80" name="Freeform 14">
            <a:extLst>
              <a:ext uri="{FF2B5EF4-FFF2-40B4-BE49-F238E27FC236}">
                <a16:creationId xmlns="" xmlns:a16="http://schemas.microsoft.com/office/drawing/2014/main" id="{507672B9-2C77-1D4B-86AF-FF0621D18C83}"/>
              </a:ext>
            </a:extLst>
          </p:cNvPr>
          <p:cNvSpPr>
            <a:spLocks noEditPoints="1"/>
          </p:cNvSpPr>
          <p:nvPr/>
        </p:nvSpPr>
        <p:spPr bwMode="auto">
          <a:xfrm flipH="1">
            <a:off x="6528977" y="5072455"/>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08</a:t>
            </a:r>
            <a:endParaRPr lang="en-US" sz="1400" dirty="0">
              <a:solidFill>
                <a:schemeClr val="bg1">
                  <a:lumMod val="50000"/>
                </a:schemeClr>
              </a:solidFill>
              <a:latin typeface="Century Gothic" panose="020B0502020202020204" pitchFamily="34" charset="0"/>
            </a:endParaRPr>
          </a:p>
        </p:txBody>
      </p:sp>
      <p:sp>
        <p:nvSpPr>
          <p:cNvPr id="81" name="Фигура">
            <a:extLst>
              <a:ext uri="{FF2B5EF4-FFF2-40B4-BE49-F238E27FC236}">
                <a16:creationId xmlns="" xmlns:a16="http://schemas.microsoft.com/office/drawing/2014/main" id="{A624B731-18EB-E140-ACB6-9AFDF0F1CADA}"/>
              </a:ext>
            </a:extLst>
          </p:cNvPr>
          <p:cNvSpPr/>
          <p:nvPr/>
        </p:nvSpPr>
        <p:spPr>
          <a:xfrm rot="5400000">
            <a:off x="5987050" y="2890405"/>
            <a:ext cx="1664547" cy="863672"/>
          </a:xfrm>
          <a:custGeom>
            <a:avLst/>
            <a:gdLst/>
            <a:ahLst/>
            <a:cxnLst>
              <a:cxn ang="0">
                <a:pos x="wd2" y="hd2"/>
              </a:cxn>
              <a:cxn ang="5400000">
                <a:pos x="wd2" y="hd2"/>
              </a:cxn>
              <a:cxn ang="10800000">
                <a:pos x="wd2" y="hd2"/>
              </a:cxn>
              <a:cxn ang="16200000">
                <a:pos x="wd2" y="hd2"/>
              </a:cxn>
            </a:cxnLst>
            <a:rect l="0" t="0" r="r" b="b"/>
            <a:pathLst>
              <a:path w="21600" h="21207" extrusionOk="0">
                <a:moveTo>
                  <a:pt x="152" y="0"/>
                </a:moveTo>
                <a:cubicBezTo>
                  <a:pt x="68" y="0"/>
                  <a:pt x="0" y="128"/>
                  <a:pt x="0" y="287"/>
                </a:cubicBezTo>
                <a:cubicBezTo>
                  <a:pt x="0" y="445"/>
                  <a:pt x="68" y="574"/>
                  <a:pt x="152" y="574"/>
                </a:cubicBezTo>
                <a:lnTo>
                  <a:pt x="9063" y="574"/>
                </a:lnTo>
                <a:cubicBezTo>
                  <a:pt x="8274" y="1080"/>
                  <a:pt x="7530" y="1916"/>
                  <a:pt x="6901" y="3106"/>
                </a:cubicBezTo>
                <a:cubicBezTo>
                  <a:pt x="4712" y="7248"/>
                  <a:pt x="4712" y="13961"/>
                  <a:pt x="6901" y="18103"/>
                </a:cubicBezTo>
                <a:cubicBezTo>
                  <a:pt x="7981" y="20146"/>
                  <a:pt x="9391" y="21175"/>
                  <a:pt x="10806" y="21203"/>
                </a:cubicBezTo>
                <a:cubicBezTo>
                  <a:pt x="10809" y="21203"/>
                  <a:pt x="10812" y="21207"/>
                  <a:pt x="10815" y="21207"/>
                </a:cubicBezTo>
                <a:lnTo>
                  <a:pt x="10842" y="21207"/>
                </a:lnTo>
                <a:cubicBezTo>
                  <a:pt x="10857" y="21207"/>
                  <a:pt x="10872" y="21207"/>
                  <a:pt x="10887" y="21207"/>
                </a:cubicBezTo>
                <a:lnTo>
                  <a:pt x="21448" y="21207"/>
                </a:lnTo>
                <a:cubicBezTo>
                  <a:pt x="21532" y="21207"/>
                  <a:pt x="21600" y="21079"/>
                  <a:pt x="21600" y="20920"/>
                </a:cubicBezTo>
                <a:cubicBezTo>
                  <a:pt x="21600" y="20762"/>
                  <a:pt x="21532" y="20633"/>
                  <a:pt x="21448" y="20633"/>
                </a:cubicBezTo>
                <a:lnTo>
                  <a:pt x="12669" y="20633"/>
                </a:lnTo>
                <a:cubicBezTo>
                  <a:pt x="13458" y="20127"/>
                  <a:pt x="14199" y="19292"/>
                  <a:pt x="14828" y="18103"/>
                </a:cubicBezTo>
                <a:cubicBezTo>
                  <a:pt x="17017" y="13961"/>
                  <a:pt x="17017" y="7248"/>
                  <a:pt x="14828" y="3106"/>
                </a:cubicBezTo>
                <a:cubicBezTo>
                  <a:pt x="13733" y="1035"/>
                  <a:pt x="12299" y="0"/>
                  <a:pt x="10864" y="0"/>
                </a:cubicBezTo>
                <a:cubicBezTo>
                  <a:pt x="10843" y="0"/>
                  <a:pt x="10822" y="6"/>
                  <a:pt x="10800" y="6"/>
                </a:cubicBezTo>
                <a:cubicBezTo>
                  <a:pt x="10795" y="5"/>
                  <a:pt x="10790" y="0"/>
                  <a:pt x="10785" y="0"/>
                </a:cubicBezTo>
                <a:lnTo>
                  <a:pt x="152" y="0"/>
                </a:lnTo>
                <a:close/>
                <a:moveTo>
                  <a:pt x="10864" y="588"/>
                </a:moveTo>
                <a:cubicBezTo>
                  <a:pt x="12219" y="588"/>
                  <a:pt x="13574" y="1565"/>
                  <a:pt x="14607" y="3521"/>
                </a:cubicBezTo>
                <a:cubicBezTo>
                  <a:pt x="16675" y="7433"/>
                  <a:pt x="16675" y="13776"/>
                  <a:pt x="14607" y="17688"/>
                </a:cubicBezTo>
                <a:cubicBezTo>
                  <a:pt x="12540" y="21600"/>
                  <a:pt x="9189" y="21600"/>
                  <a:pt x="7122" y="17688"/>
                </a:cubicBezTo>
                <a:cubicBezTo>
                  <a:pt x="5054" y="13776"/>
                  <a:pt x="5054" y="7433"/>
                  <a:pt x="7122" y="3521"/>
                </a:cubicBezTo>
                <a:cubicBezTo>
                  <a:pt x="8155" y="1565"/>
                  <a:pt x="9510" y="588"/>
                  <a:pt x="10864"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2" name="Фигура">
            <a:extLst>
              <a:ext uri="{FF2B5EF4-FFF2-40B4-BE49-F238E27FC236}">
                <a16:creationId xmlns="" xmlns:a16="http://schemas.microsoft.com/office/drawing/2014/main" id="{C4F1BA28-4AB6-1E4F-A062-F09F9DE1C3FE}"/>
              </a:ext>
            </a:extLst>
          </p:cNvPr>
          <p:cNvSpPr/>
          <p:nvPr/>
        </p:nvSpPr>
        <p:spPr>
          <a:xfrm rot="5400000">
            <a:off x="6189701" y="2076893"/>
            <a:ext cx="1259230" cy="863672"/>
          </a:xfrm>
          <a:custGeom>
            <a:avLst/>
            <a:gdLst/>
            <a:ahLst/>
            <a:cxnLst>
              <a:cxn ang="0">
                <a:pos x="wd2" y="hd2"/>
              </a:cxn>
              <a:cxn ang="5400000">
                <a:pos x="wd2" y="hd2"/>
              </a:cxn>
              <a:cxn ang="10800000">
                <a:pos x="wd2" y="hd2"/>
              </a:cxn>
              <a:cxn ang="16200000">
                <a:pos x="wd2" y="hd2"/>
              </a:cxn>
            </a:cxnLst>
            <a:rect l="0" t="0" r="r" b="b"/>
            <a:pathLst>
              <a:path w="20900" h="21207" extrusionOk="0">
                <a:moveTo>
                  <a:pt x="7106" y="0"/>
                </a:moveTo>
                <a:cubicBezTo>
                  <a:pt x="7098" y="0"/>
                  <a:pt x="7092" y="5"/>
                  <a:pt x="7085" y="6"/>
                </a:cubicBezTo>
                <a:cubicBezTo>
                  <a:pt x="5278" y="37"/>
                  <a:pt x="3478" y="1067"/>
                  <a:pt x="2100" y="3106"/>
                </a:cubicBezTo>
                <a:cubicBezTo>
                  <a:pt x="-700" y="7248"/>
                  <a:pt x="-700" y="13961"/>
                  <a:pt x="2100" y="18103"/>
                </a:cubicBezTo>
                <a:cubicBezTo>
                  <a:pt x="3480" y="20146"/>
                  <a:pt x="5285" y="21175"/>
                  <a:pt x="7095" y="21203"/>
                </a:cubicBezTo>
                <a:cubicBezTo>
                  <a:pt x="7098" y="21203"/>
                  <a:pt x="7102" y="21207"/>
                  <a:pt x="7106" y="21207"/>
                </a:cubicBezTo>
                <a:lnTo>
                  <a:pt x="7140" y="21207"/>
                </a:lnTo>
                <a:cubicBezTo>
                  <a:pt x="7159" y="21207"/>
                  <a:pt x="7178" y="21207"/>
                  <a:pt x="7198" y="21207"/>
                </a:cubicBezTo>
                <a:lnTo>
                  <a:pt x="20706" y="21207"/>
                </a:lnTo>
                <a:cubicBezTo>
                  <a:pt x="20813" y="21207"/>
                  <a:pt x="20900" y="21079"/>
                  <a:pt x="20900" y="20920"/>
                </a:cubicBezTo>
                <a:cubicBezTo>
                  <a:pt x="20900" y="20762"/>
                  <a:pt x="20813" y="20633"/>
                  <a:pt x="20706" y="20633"/>
                </a:cubicBezTo>
                <a:lnTo>
                  <a:pt x="9477" y="20633"/>
                </a:lnTo>
                <a:cubicBezTo>
                  <a:pt x="10485" y="20127"/>
                  <a:pt x="11434" y="19292"/>
                  <a:pt x="12238" y="18103"/>
                </a:cubicBezTo>
                <a:cubicBezTo>
                  <a:pt x="15038" y="13961"/>
                  <a:pt x="15038" y="7248"/>
                  <a:pt x="12238" y="3106"/>
                </a:cubicBezTo>
                <a:cubicBezTo>
                  <a:pt x="11433" y="1915"/>
                  <a:pt x="10483" y="1080"/>
                  <a:pt x="9473" y="574"/>
                </a:cubicBezTo>
                <a:lnTo>
                  <a:pt x="11927" y="574"/>
                </a:lnTo>
                <a:cubicBezTo>
                  <a:pt x="12035" y="574"/>
                  <a:pt x="12121" y="445"/>
                  <a:pt x="12121" y="287"/>
                </a:cubicBezTo>
                <a:cubicBezTo>
                  <a:pt x="12121" y="128"/>
                  <a:pt x="12035" y="0"/>
                  <a:pt x="11927" y="0"/>
                </a:cubicBezTo>
                <a:lnTo>
                  <a:pt x="7169" y="0"/>
                </a:lnTo>
                <a:lnTo>
                  <a:pt x="7106" y="0"/>
                </a:lnTo>
                <a:close/>
                <a:moveTo>
                  <a:pt x="7169" y="588"/>
                </a:moveTo>
                <a:cubicBezTo>
                  <a:pt x="8902" y="588"/>
                  <a:pt x="10634" y="1565"/>
                  <a:pt x="11956" y="3521"/>
                </a:cubicBezTo>
                <a:cubicBezTo>
                  <a:pt x="14600" y="7433"/>
                  <a:pt x="14600" y="13776"/>
                  <a:pt x="11956" y="17688"/>
                </a:cubicBezTo>
                <a:cubicBezTo>
                  <a:pt x="9312" y="21600"/>
                  <a:pt x="5026" y="21600"/>
                  <a:pt x="2381" y="17688"/>
                </a:cubicBezTo>
                <a:cubicBezTo>
                  <a:pt x="-263" y="13776"/>
                  <a:pt x="-263" y="7433"/>
                  <a:pt x="2381" y="3521"/>
                </a:cubicBezTo>
                <a:cubicBezTo>
                  <a:pt x="3703" y="1565"/>
                  <a:pt x="5436" y="588"/>
                  <a:pt x="7169"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3" name="Фигура">
            <a:extLst>
              <a:ext uri="{FF2B5EF4-FFF2-40B4-BE49-F238E27FC236}">
                <a16:creationId xmlns="" xmlns:a16="http://schemas.microsoft.com/office/drawing/2014/main" id="{B4B2AE3D-6DE2-1D45-B187-4A9D17C9B8DA}"/>
              </a:ext>
            </a:extLst>
          </p:cNvPr>
          <p:cNvSpPr/>
          <p:nvPr/>
        </p:nvSpPr>
        <p:spPr>
          <a:xfrm rot="5400000">
            <a:off x="6184737" y="4725892"/>
            <a:ext cx="1269171" cy="863672"/>
          </a:xfrm>
          <a:custGeom>
            <a:avLst/>
            <a:gdLst/>
            <a:ahLst/>
            <a:cxnLst>
              <a:cxn ang="0">
                <a:pos x="wd2" y="hd2"/>
              </a:cxn>
              <a:cxn ang="5400000">
                <a:pos x="wd2" y="hd2"/>
              </a:cxn>
              <a:cxn ang="10800000">
                <a:pos x="wd2" y="hd2"/>
              </a:cxn>
              <a:cxn ang="16200000">
                <a:pos x="wd2" y="hd2"/>
              </a:cxn>
            </a:cxnLst>
            <a:rect l="0" t="0" r="r" b="b"/>
            <a:pathLst>
              <a:path w="20905" h="21207" extrusionOk="0">
                <a:moveTo>
                  <a:pt x="192" y="0"/>
                </a:moveTo>
                <a:cubicBezTo>
                  <a:pt x="86" y="0"/>
                  <a:pt x="0" y="128"/>
                  <a:pt x="0" y="287"/>
                </a:cubicBezTo>
                <a:cubicBezTo>
                  <a:pt x="0" y="445"/>
                  <a:pt x="86" y="574"/>
                  <a:pt x="192" y="574"/>
                </a:cubicBezTo>
                <a:lnTo>
                  <a:pt x="11504" y="574"/>
                </a:lnTo>
                <a:cubicBezTo>
                  <a:pt x="10502" y="1080"/>
                  <a:pt x="9558" y="1916"/>
                  <a:pt x="8760" y="3106"/>
                </a:cubicBezTo>
                <a:cubicBezTo>
                  <a:pt x="5982" y="7248"/>
                  <a:pt x="5982" y="13961"/>
                  <a:pt x="8760" y="18103"/>
                </a:cubicBezTo>
                <a:cubicBezTo>
                  <a:pt x="9558" y="19292"/>
                  <a:pt x="10499" y="20127"/>
                  <a:pt x="11500" y="20633"/>
                </a:cubicBezTo>
                <a:lnTo>
                  <a:pt x="7042" y="20633"/>
                </a:lnTo>
                <a:cubicBezTo>
                  <a:pt x="6936" y="20633"/>
                  <a:pt x="6850" y="20762"/>
                  <a:pt x="6850" y="20920"/>
                </a:cubicBezTo>
                <a:cubicBezTo>
                  <a:pt x="6850" y="21079"/>
                  <a:pt x="6936" y="21207"/>
                  <a:pt x="7042" y="21207"/>
                </a:cubicBezTo>
                <a:lnTo>
                  <a:pt x="13762" y="21207"/>
                </a:lnTo>
                <a:cubicBezTo>
                  <a:pt x="15593" y="21218"/>
                  <a:pt x="17425" y="20185"/>
                  <a:pt x="18822" y="18103"/>
                </a:cubicBezTo>
                <a:cubicBezTo>
                  <a:pt x="21600" y="13961"/>
                  <a:pt x="21600" y="7248"/>
                  <a:pt x="18822" y="3106"/>
                </a:cubicBezTo>
                <a:cubicBezTo>
                  <a:pt x="17433" y="1035"/>
                  <a:pt x="15612" y="0"/>
                  <a:pt x="13791" y="0"/>
                </a:cubicBezTo>
                <a:cubicBezTo>
                  <a:pt x="13764" y="0"/>
                  <a:pt x="13736" y="6"/>
                  <a:pt x="13709" y="6"/>
                </a:cubicBezTo>
                <a:cubicBezTo>
                  <a:pt x="13702" y="5"/>
                  <a:pt x="13697" y="0"/>
                  <a:pt x="13690" y="0"/>
                </a:cubicBezTo>
                <a:lnTo>
                  <a:pt x="192" y="0"/>
                </a:lnTo>
                <a:close/>
                <a:moveTo>
                  <a:pt x="13791" y="588"/>
                </a:moveTo>
                <a:cubicBezTo>
                  <a:pt x="15510" y="588"/>
                  <a:pt x="17230" y="1565"/>
                  <a:pt x="18542" y="3521"/>
                </a:cubicBezTo>
                <a:cubicBezTo>
                  <a:pt x="21166" y="7433"/>
                  <a:pt x="21166" y="13776"/>
                  <a:pt x="18542" y="17688"/>
                </a:cubicBezTo>
                <a:cubicBezTo>
                  <a:pt x="15918" y="21600"/>
                  <a:pt x="11664" y="21600"/>
                  <a:pt x="9040" y="17688"/>
                </a:cubicBezTo>
                <a:cubicBezTo>
                  <a:pt x="6416" y="13776"/>
                  <a:pt x="6416" y="7433"/>
                  <a:pt x="9040" y="3521"/>
                </a:cubicBezTo>
                <a:cubicBezTo>
                  <a:pt x="10352" y="1565"/>
                  <a:pt x="12071" y="588"/>
                  <a:pt x="13791"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4" name="Фигура">
            <a:extLst>
              <a:ext uri="{FF2B5EF4-FFF2-40B4-BE49-F238E27FC236}">
                <a16:creationId xmlns="" xmlns:a16="http://schemas.microsoft.com/office/drawing/2014/main" id="{1CDBBA97-2A5D-714F-ABBB-FD74CEF0FCC9}"/>
              </a:ext>
            </a:extLst>
          </p:cNvPr>
          <p:cNvSpPr/>
          <p:nvPr/>
        </p:nvSpPr>
        <p:spPr>
          <a:xfrm rot="5400000">
            <a:off x="6132555" y="3761484"/>
            <a:ext cx="1373537" cy="863672"/>
          </a:xfrm>
          <a:custGeom>
            <a:avLst/>
            <a:gdLst/>
            <a:ahLst/>
            <a:cxnLst>
              <a:cxn ang="0">
                <a:pos x="wd2" y="hd2"/>
              </a:cxn>
              <a:cxn ang="5400000">
                <a:pos x="wd2" y="hd2"/>
              </a:cxn>
              <a:cxn ang="10800000">
                <a:pos x="wd2" y="hd2"/>
              </a:cxn>
              <a:cxn ang="16200000">
                <a:pos x="wd2" y="hd2"/>
              </a:cxn>
            </a:cxnLst>
            <a:rect l="0" t="0" r="r" b="b"/>
            <a:pathLst>
              <a:path w="21600" h="21207" extrusionOk="0">
                <a:moveTo>
                  <a:pt x="184" y="0"/>
                </a:moveTo>
                <a:cubicBezTo>
                  <a:pt x="82" y="0"/>
                  <a:pt x="0" y="128"/>
                  <a:pt x="0" y="287"/>
                </a:cubicBezTo>
                <a:cubicBezTo>
                  <a:pt x="0" y="445"/>
                  <a:pt x="82" y="574"/>
                  <a:pt x="184" y="574"/>
                </a:cubicBezTo>
                <a:lnTo>
                  <a:pt x="10983" y="574"/>
                </a:lnTo>
                <a:cubicBezTo>
                  <a:pt x="10027" y="1080"/>
                  <a:pt x="9126" y="1916"/>
                  <a:pt x="8363" y="3106"/>
                </a:cubicBezTo>
                <a:cubicBezTo>
                  <a:pt x="5711" y="7248"/>
                  <a:pt x="5711" y="13961"/>
                  <a:pt x="8363" y="18103"/>
                </a:cubicBezTo>
                <a:cubicBezTo>
                  <a:pt x="9672" y="20146"/>
                  <a:pt x="11381" y="21175"/>
                  <a:pt x="13096" y="21203"/>
                </a:cubicBezTo>
                <a:cubicBezTo>
                  <a:pt x="13100" y="21203"/>
                  <a:pt x="13103" y="21207"/>
                  <a:pt x="13106" y="21207"/>
                </a:cubicBezTo>
                <a:lnTo>
                  <a:pt x="13139" y="21207"/>
                </a:lnTo>
                <a:cubicBezTo>
                  <a:pt x="13157" y="21207"/>
                  <a:pt x="13175" y="21207"/>
                  <a:pt x="13194" y="21207"/>
                </a:cubicBezTo>
                <a:lnTo>
                  <a:pt x="21416" y="21207"/>
                </a:lnTo>
                <a:cubicBezTo>
                  <a:pt x="21518" y="21207"/>
                  <a:pt x="21600" y="21079"/>
                  <a:pt x="21600" y="20920"/>
                </a:cubicBezTo>
                <a:cubicBezTo>
                  <a:pt x="21600" y="20762"/>
                  <a:pt x="21518" y="20633"/>
                  <a:pt x="21416" y="20633"/>
                </a:cubicBezTo>
                <a:lnTo>
                  <a:pt x="15354" y="20633"/>
                </a:lnTo>
                <a:cubicBezTo>
                  <a:pt x="16309" y="20127"/>
                  <a:pt x="17208" y="19292"/>
                  <a:pt x="17969" y="18103"/>
                </a:cubicBezTo>
                <a:cubicBezTo>
                  <a:pt x="20622" y="13961"/>
                  <a:pt x="20622" y="7248"/>
                  <a:pt x="17969" y="3106"/>
                </a:cubicBezTo>
                <a:cubicBezTo>
                  <a:pt x="16643" y="1035"/>
                  <a:pt x="14905" y="0"/>
                  <a:pt x="13166" y="0"/>
                </a:cubicBezTo>
                <a:cubicBezTo>
                  <a:pt x="13140" y="0"/>
                  <a:pt x="13114" y="6"/>
                  <a:pt x="13088" y="6"/>
                </a:cubicBezTo>
                <a:cubicBezTo>
                  <a:pt x="13082" y="5"/>
                  <a:pt x="13076" y="0"/>
                  <a:pt x="13070" y="0"/>
                </a:cubicBezTo>
                <a:lnTo>
                  <a:pt x="184" y="0"/>
                </a:lnTo>
                <a:close/>
                <a:moveTo>
                  <a:pt x="13166" y="588"/>
                </a:moveTo>
                <a:cubicBezTo>
                  <a:pt x="14808" y="588"/>
                  <a:pt x="16450" y="1565"/>
                  <a:pt x="17702" y="3521"/>
                </a:cubicBezTo>
                <a:cubicBezTo>
                  <a:pt x="20208" y="7433"/>
                  <a:pt x="20208" y="13776"/>
                  <a:pt x="17702" y="17688"/>
                </a:cubicBezTo>
                <a:cubicBezTo>
                  <a:pt x="15197" y="21600"/>
                  <a:pt x="11136" y="21600"/>
                  <a:pt x="8630" y="17688"/>
                </a:cubicBezTo>
                <a:cubicBezTo>
                  <a:pt x="6125" y="13776"/>
                  <a:pt x="6125" y="7433"/>
                  <a:pt x="8630" y="3521"/>
                </a:cubicBezTo>
                <a:cubicBezTo>
                  <a:pt x="9883" y="1565"/>
                  <a:pt x="11525" y="588"/>
                  <a:pt x="13166"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5" name="Фигура">
            <a:extLst>
              <a:ext uri="{FF2B5EF4-FFF2-40B4-BE49-F238E27FC236}">
                <a16:creationId xmlns="" xmlns:a16="http://schemas.microsoft.com/office/drawing/2014/main" id="{5F406130-4E27-4445-8057-9D76973389FC}"/>
              </a:ext>
            </a:extLst>
          </p:cNvPr>
          <p:cNvSpPr/>
          <p:nvPr/>
        </p:nvSpPr>
        <p:spPr>
          <a:xfrm rot="5400000">
            <a:off x="6453093" y="4994235"/>
            <a:ext cx="732946" cy="732453"/>
          </a:xfrm>
          <a:custGeom>
            <a:avLst/>
            <a:gdLst/>
            <a:ahLst/>
            <a:cxnLst>
              <a:cxn ang="0">
                <a:pos x="wd2" y="hd2"/>
              </a:cxn>
              <a:cxn ang="5400000">
                <a:pos x="wd2" y="hd2"/>
              </a:cxn>
              <a:cxn ang="10800000">
                <a:pos x="wd2" y="hd2"/>
              </a:cxn>
              <a:cxn ang="16200000">
                <a:pos x="wd2" y="hd2"/>
              </a:cxn>
            </a:cxnLst>
            <a:rect l="0" t="0" r="r" b="b"/>
            <a:pathLst>
              <a:path w="20582" h="21600" extrusionOk="0">
                <a:moveTo>
                  <a:pt x="10289" y="0"/>
                </a:moveTo>
                <a:cubicBezTo>
                  <a:pt x="7655" y="0"/>
                  <a:pt x="5022" y="1056"/>
                  <a:pt x="3013" y="3166"/>
                </a:cubicBezTo>
                <a:cubicBezTo>
                  <a:pt x="990" y="5290"/>
                  <a:pt x="-13" y="8080"/>
                  <a:pt x="0" y="10864"/>
                </a:cubicBezTo>
                <a:lnTo>
                  <a:pt x="635" y="10864"/>
                </a:lnTo>
                <a:cubicBezTo>
                  <a:pt x="622" y="8251"/>
                  <a:pt x="1563" y="5633"/>
                  <a:pt x="3462" y="3640"/>
                </a:cubicBezTo>
                <a:cubicBezTo>
                  <a:pt x="5347" y="1660"/>
                  <a:pt x="7818" y="669"/>
                  <a:pt x="10289" y="669"/>
                </a:cubicBezTo>
                <a:cubicBezTo>
                  <a:pt x="12760" y="669"/>
                  <a:pt x="15231" y="1660"/>
                  <a:pt x="17116" y="3640"/>
                </a:cubicBezTo>
                <a:cubicBezTo>
                  <a:pt x="20887" y="7599"/>
                  <a:pt x="20887" y="14018"/>
                  <a:pt x="17116" y="17977"/>
                </a:cubicBezTo>
                <a:cubicBezTo>
                  <a:pt x="15319" y="19864"/>
                  <a:pt x="12990" y="20842"/>
                  <a:pt x="10636" y="20931"/>
                </a:cubicBezTo>
                <a:lnTo>
                  <a:pt x="10636" y="21600"/>
                </a:lnTo>
                <a:cubicBezTo>
                  <a:pt x="13153" y="21512"/>
                  <a:pt x="15646" y="20470"/>
                  <a:pt x="17568" y="18451"/>
                </a:cubicBezTo>
                <a:cubicBezTo>
                  <a:pt x="21587" y="14230"/>
                  <a:pt x="21587" y="7387"/>
                  <a:pt x="17568" y="3166"/>
                </a:cubicBezTo>
                <a:cubicBezTo>
                  <a:pt x="15558" y="1056"/>
                  <a:pt x="12923" y="0"/>
                  <a:pt x="10289"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6" name="Фигура">
            <a:extLst>
              <a:ext uri="{FF2B5EF4-FFF2-40B4-BE49-F238E27FC236}">
                <a16:creationId xmlns="" xmlns:a16="http://schemas.microsoft.com/office/drawing/2014/main" id="{7EE49958-0EE2-DC4F-81E8-BC2C93B1FE30}"/>
              </a:ext>
            </a:extLst>
          </p:cNvPr>
          <p:cNvSpPr/>
          <p:nvPr/>
        </p:nvSpPr>
        <p:spPr>
          <a:xfrm rot="5400000">
            <a:off x="6452734" y="2960860"/>
            <a:ext cx="732941" cy="732859"/>
          </a:xfrm>
          <a:custGeom>
            <a:avLst/>
            <a:gdLst/>
            <a:ahLst/>
            <a:cxnLst>
              <a:cxn ang="0">
                <a:pos x="wd2" y="hd2"/>
              </a:cxn>
              <a:cxn ang="5400000">
                <a:pos x="wd2" y="hd2"/>
              </a:cxn>
              <a:cxn ang="10800000">
                <a:pos x="wd2" y="hd2"/>
              </a:cxn>
              <a:cxn ang="16200000">
                <a:pos x="wd2" y="hd2"/>
              </a:cxn>
            </a:cxnLst>
            <a:rect l="0" t="0" r="r" b="b"/>
            <a:pathLst>
              <a:path w="20595" h="20594" extrusionOk="0">
                <a:moveTo>
                  <a:pt x="10407" y="0"/>
                </a:moveTo>
                <a:lnTo>
                  <a:pt x="10407" y="638"/>
                </a:lnTo>
                <a:cubicBezTo>
                  <a:pt x="12842" y="666"/>
                  <a:pt x="15269" y="1606"/>
                  <a:pt x="17127" y="3464"/>
                </a:cubicBezTo>
                <a:cubicBezTo>
                  <a:pt x="20899" y="7237"/>
                  <a:pt x="20899" y="13353"/>
                  <a:pt x="17127" y="17126"/>
                </a:cubicBezTo>
                <a:cubicBezTo>
                  <a:pt x="13354" y="20899"/>
                  <a:pt x="7236" y="20899"/>
                  <a:pt x="3464" y="17126"/>
                </a:cubicBezTo>
                <a:cubicBezTo>
                  <a:pt x="1590" y="15253"/>
                  <a:pt x="648" y="12803"/>
                  <a:pt x="635" y="10347"/>
                </a:cubicBezTo>
                <a:lnTo>
                  <a:pt x="0" y="10347"/>
                </a:lnTo>
                <a:cubicBezTo>
                  <a:pt x="13" y="12966"/>
                  <a:pt x="1016" y="15580"/>
                  <a:pt x="3014" y="17578"/>
                </a:cubicBezTo>
                <a:cubicBezTo>
                  <a:pt x="7036" y="21600"/>
                  <a:pt x="13556" y="21600"/>
                  <a:pt x="17578" y="17578"/>
                </a:cubicBezTo>
                <a:cubicBezTo>
                  <a:pt x="21600" y="13556"/>
                  <a:pt x="21600" y="7034"/>
                  <a:pt x="17578" y="3012"/>
                </a:cubicBezTo>
                <a:cubicBezTo>
                  <a:pt x="15596" y="1030"/>
                  <a:pt x="13005" y="28"/>
                  <a:pt x="10407"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7" name="Фигура">
            <a:extLst>
              <a:ext uri="{FF2B5EF4-FFF2-40B4-BE49-F238E27FC236}">
                <a16:creationId xmlns="" xmlns:a16="http://schemas.microsoft.com/office/drawing/2014/main" id="{12A60F81-C623-F546-88EC-EA578B68625F}"/>
              </a:ext>
            </a:extLst>
          </p:cNvPr>
          <p:cNvSpPr/>
          <p:nvPr/>
        </p:nvSpPr>
        <p:spPr>
          <a:xfrm rot="5400000">
            <a:off x="6452915" y="1944636"/>
            <a:ext cx="732945" cy="732825"/>
          </a:xfrm>
          <a:custGeom>
            <a:avLst/>
            <a:gdLst/>
            <a:ahLst/>
            <a:cxnLst>
              <a:cxn ang="0">
                <a:pos x="wd2" y="hd2"/>
              </a:cxn>
              <a:cxn ang="5400000">
                <a:pos x="wd2" y="hd2"/>
              </a:cxn>
              <a:cxn ang="10800000">
                <a:pos x="wd2" y="hd2"/>
              </a:cxn>
              <a:cxn ang="16200000">
                <a:pos x="wd2" y="hd2"/>
              </a:cxn>
            </a:cxnLst>
            <a:rect l="0" t="0" r="r" b="b"/>
            <a:pathLst>
              <a:path w="20582" h="21559" extrusionOk="0">
                <a:moveTo>
                  <a:pt x="10291" y="0"/>
                </a:moveTo>
                <a:cubicBezTo>
                  <a:pt x="7657" y="0"/>
                  <a:pt x="5024" y="1053"/>
                  <a:pt x="3014" y="3158"/>
                </a:cubicBezTo>
                <a:cubicBezTo>
                  <a:pt x="-1005" y="7369"/>
                  <a:pt x="-1005" y="14196"/>
                  <a:pt x="3014" y="18407"/>
                </a:cubicBezTo>
                <a:cubicBezTo>
                  <a:pt x="5063" y="20554"/>
                  <a:pt x="7762" y="21600"/>
                  <a:pt x="10447" y="21558"/>
                </a:cubicBezTo>
                <a:lnTo>
                  <a:pt x="10447" y="20890"/>
                </a:lnTo>
                <a:cubicBezTo>
                  <a:pt x="7924" y="20933"/>
                  <a:pt x="5388" y="19951"/>
                  <a:pt x="3463" y="17934"/>
                </a:cubicBezTo>
                <a:cubicBezTo>
                  <a:pt x="-307" y="13984"/>
                  <a:pt x="-307" y="7581"/>
                  <a:pt x="3463" y="3631"/>
                </a:cubicBezTo>
                <a:cubicBezTo>
                  <a:pt x="5348" y="1656"/>
                  <a:pt x="7820" y="668"/>
                  <a:pt x="10291" y="668"/>
                </a:cubicBezTo>
                <a:cubicBezTo>
                  <a:pt x="12762" y="668"/>
                  <a:pt x="15233" y="1656"/>
                  <a:pt x="17118" y="3631"/>
                </a:cubicBezTo>
                <a:cubicBezTo>
                  <a:pt x="19016" y="5620"/>
                  <a:pt x="19958" y="8231"/>
                  <a:pt x="19944" y="10838"/>
                </a:cubicBezTo>
                <a:lnTo>
                  <a:pt x="20582" y="10838"/>
                </a:lnTo>
                <a:cubicBezTo>
                  <a:pt x="20595" y="8060"/>
                  <a:pt x="19592" y="5278"/>
                  <a:pt x="17569" y="3158"/>
                </a:cubicBezTo>
                <a:cubicBezTo>
                  <a:pt x="15560" y="1053"/>
                  <a:pt x="12925" y="0"/>
                  <a:pt x="10291"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8" name="Фигура">
            <a:extLst>
              <a:ext uri="{FF2B5EF4-FFF2-40B4-BE49-F238E27FC236}">
                <a16:creationId xmlns="" xmlns:a16="http://schemas.microsoft.com/office/drawing/2014/main" id="{E630E370-DC75-3949-B650-322F2D26FBBB}"/>
              </a:ext>
            </a:extLst>
          </p:cNvPr>
          <p:cNvSpPr/>
          <p:nvPr/>
        </p:nvSpPr>
        <p:spPr>
          <a:xfrm rot="5400000">
            <a:off x="6452817" y="3977291"/>
            <a:ext cx="732941" cy="733024"/>
          </a:xfrm>
          <a:custGeom>
            <a:avLst/>
            <a:gdLst/>
            <a:ahLst/>
            <a:cxnLst>
              <a:cxn ang="0">
                <a:pos x="wd2" y="hd2"/>
              </a:cxn>
              <a:cxn ang="5400000">
                <a:pos x="wd2" y="hd2"/>
              </a:cxn>
              <a:cxn ang="10800000">
                <a:pos x="wd2" y="hd2"/>
              </a:cxn>
              <a:cxn ang="16200000">
                <a:pos x="wd2" y="hd2"/>
              </a:cxn>
            </a:cxnLst>
            <a:rect l="0" t="0" r="r" b="b"/>
            <a:pathLst>
              <a:path w="20595" h="20595" extrusionOk="0">
                <a:moveTo>
                  <a:pt x="10298" y="0"/>
                </a:moveTo>
                <a:cubicBezTo>
                  <a:pt x="7662" y="0"/>
                  <a:pt x="5028" y="1006"/>
                  <a:pt x="3017" y="3016"/>
                </a:cubicBezTo>
                <a:cubicBezTo>
                  <a:pt x="-1005" y="7038"/>
                  <a:pt x="-1005" y="13557"/>
                  <a:pt x="3017" y="17579"/>
                </a:cubicBezTo>
                <a:cubicBezTo>
                  <a:pt x="7039" y="21600"/>
                  <a:pt x="13559" y="21600"/>
                  <a:pt x="17581" y="17579"/>
                </a:cubicBezTo>
                <a:cubicBezTo>
                  <a:pt x="19579" y="15581"/>
                  <a:pt x="20582" y="12968"/>
                  <a:pt x="20595" y="10350"/>
                </a:cubicBezTo>
                <a:lnTo>
                  <a:pt x="19957" y="10350"/>
                </a:lnTo>
                <a:cubicBezTo>
                  <a:pt x="19944" y="12804"/>
                  <a:pt x="19002" y="15254"/>
                  <a:pt x="17129" y="17127"/>
                </a:cubicBezTo>
                <a:cubicBezTo>
                  <a:pt x="13357" y="20899"/>
                  <a:pt x="7239" y="20899"/>
                  <a:pt x="3466" y="17127"/>
                </a:cubicBezTo>
                <a:cubicBezTo>
                  <a:pt x="-307" y="13355"/>
                  <a:pt x="-307" y="7240"/>
                  <a:pt x="3466" y="3468"/>
                </a:cubicBezTo>
                <a:cubicBezTo>
                  <a:pt x="5352" y="1582"/>
                  <a:pt x="7825" y="638"/>
                  <a:pt x="10298" y="638"/>
                </a:cubicBezTo>
                <a:cubicBezTo>
                  <a:pt x="10304" y="638"/>
                  <a:pt x="10310" y="638"/>
                  <a:pt x="10316" y="638"/>
                </a:cubicBezTo>
                <a:lnTo>
                  <a:pt x="10316" y="0"/>
                </a:lnTo>
                <a:cubicBezTo>
                  <a:pt x="10310" y="0"/>
                  <a:pt x="10304" y="0"/>
                  <a:pt x="10298"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7762" y="102567"/>
            <a:ext cx="681617" cy="681617"/>
          </a:xfrm>
          <a:prstGeom prst="rect">
            <a:avLst/>
          </a:prstGeom>
        </p:spPr>
      </p:pic>
    </p:spTree>
    <p:extLst>
      <p:ext uri="{BB962C8B-B14F-4D97-AF65-F5344CB8AC3E}">
        <p14:creationId xmlns:p14="http://schemas.microsoft.com/office/powerpoint/2010/main" val="391534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1000"/>
                                        <p:tgtEl>
                                          <p:spTgt spid="76"/>
                                        </p:tgtEl>
                                        <p:attrNameLst>
                                          <p:attrName>ppt_x</p:attrName>
                                        </p:attrNameLst>
                                      </p:cBhvr>
                                      <p:tavLst>
                                        <p:tav tm="0">
                                          <p:val>
                                            <p:strVal val="#ppt_x+#ppt_w*1.125000"/>
                                          </p:val>
                                        </p:tav>
                                        <p:tav tm="100000">
                                          <p:val>
                                            <p:strVal val="#ppt_x"/>
                                          </p:val>
                                        </p:tav>
                                      </p:tavLst>
                                    </p:anim>
                                    <p:animEffect transition="in" filter="wipe(left)">
                                      <p:cBhvr>
                                        <p:cTn id="8" dur="1000"/>
                                        <p:tgtEl>
                                          <p:spTgt spid="76"/>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1000"/>
                                        <p:tgtEl>
                                          <p:spTgt spid="47"/>
                                        </p:tgtEl>
                                        <p:attrNameLst>
                                          <p:attrName>ppt_x</p:attrName>
                                        </p:attrNameLst>
                                      </p:cBhvr>
                                      <p:tavLst>
                                        <p:tav tm="0">
                                          <p:val>
                                            <p:strVal val="#ppt_x-#ppt_w*1.125000"/>
                                          </p:val>
                                        </p:tav>
                                        <p:tav tm="100000">
                                          <p:val>
                                            <p:strVal val="#ppt_x"/>
                                          </p:val>
                                        </p:tav>
                                      </p:tavLst>
                                    </p:anim>
                                    <p:animEffect transition="in" filter="wipe(right)">
                                      <p:cBhvr>
                                        <p:cTn id="12" dur="1000"/>
                                        <p:tgtEl>
                                          <p:spTgt spid="47"/>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1000"/>
                                        <p:tgtEl>
                                          <p:spTgt spid="31"/>
                                        </p:tgtEl>
                                        <p:attrNameLst>
                                          <p:attrName>ppt_x</p:attrName>
                                        </p:attrNameLst>
                                      </p:cBhvr>
                                      <p:tavLst>
                                        <p:tav tm="0">
                                          <p:val>
                                            <p:strVal val="#ppt_x+#ppt_w*1.125000"/>
                                          </p:val>
                                        </p:tav>
                                        <p:tav tm="100000">
                                          <p:val>
                                            <p:strVal val="#ppt_x"/>
                                          </p:val>
                                        </p:tav>
                                      </p:tavLst>
                                    </p:anim>
                                    <p:animEffect transition="in" filter="wipe(left)">
                                      <p:cBhvr>
                                        <p:cTn id="16" dur="1000"/>
                                        <p:tgtEl>
                                          <p:spTgt spid="31"/>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1000"/>
                                        <p:tgtEl>
                                          <p:spTgt spid="42"/>
                                        </p:tgtEl>
                                        <p:attrNameLst>
                                          <p:attrName>ppt_x</p:attrName>
                                        </p:attrNameLst>
                                      </p:cBhvr>
                                      <p:tavLst>
                                        <p:tav tm="0">
                                          <p:val>
                                            <p:strVal val="#ppt_x-#ppt_w*1.125000"/>
                                          </p:val>
                                        </p:tav>
                                        <p:tav tm="100000">
                                          <p:val>
                                            <p:strVal val="#ppt_x"/>
                                          </p:val>
                                        </p:tav>
                                      </p:tavLst>
                                    </p:anim>
                                    <p:animEffect transition="in" filter="wipe(right)">
                                      <p:cBhvr>
                                        <p:cTn id="20" dur="1000"/>
                                        <p:tgtEl>
                                          <p:spTgt spid="42"/>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1000"/>
                                        <p:tgtEl>
                                          <p:spTgt spid="5"/>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right)">
                                      <p:cBhvr>
                                        <p:cTn id="27" dur="1000"/>
                                        <p:tgtEl>
                                          <p:spTgt spid="32"/>
                                        </p:tgtEl>
                                      </p:cBhvr>
                                    </p:animEffect>
                                  </p:childTnLst>
                                </p:cTn>
                              </p:par>
                              <p:par>
                                <p:cTn id="28" presetID="2" presetClass="entr" presetSubtype="1" decel="50000" fill="hold" grpId="0" nodeType="withEffect">
                                  <p:stCondLst>
                                    <p:cond delay="0"/>
                                  </p:stCondLst>
                                  <p:childTnLst>
                                    <p:set>
                                      <p:cBhvr>
                                        <p:cTn id="29" dur="1" fill="hold">
                                          <p:stCondLst>
                                            <p:cond delay="0"/>
                                          </p:stCondLst>
                                        </p:cTn>
                                        <p:tgtEl>
                                          <p:spTgt spid="58"/>
                                        </p:tgtEl>
                                        <p:attrNameLst>
                                          <p:attrName>style.visibility</p:attrName>
                                        </p:attrNameLst>
                                      </p:cBhvr>
                                      <p:to>
                                        <p:strVal val="visible"/>
                                      </p:to>
                                    </p:set>
                                    <p:anim calcmode="lin" valueType="num">
                                      <p:cBhvr additive="base">
                                        <p:cTn id="30" dur="2000" fill="hold"/>
                                        <p:tgtEl>
                                          <p:spTgt spid="58"/>
                                        </p:tgtEl>
                                        <p:attrNameLst>
                                          <p:attrName>ppt_x</p:attrName>
                                        </p:attrNameLst>
                                      </p:cBhvr>
                                      <p:tavLst>
                                        <p:tav tm="0">
                                          <p:val>
                                            <p:strVal val="#ppt_x"/>
                                          </p:val>
                                        </p:tav>
                                        <p:tav tm="100000">
                                          <p:val>
                                            <p:strVal val="#ppt_x"/>
                                          </p:val>
                                        </p:tav>
                                      </p:tavLst>
                                    </p:anim>
                                    <p:anim calcmode="lin" valueType="num">
                                      <p:cBhvr additive="base">
                                        <p:cTn id="31" dur="2000" fill="hold"/>
                                        <p:tgtEl>
                                          <p:spTgt spid="58"/>
                                        </p:tgtEl>
                                        <p:attrNameLst>
                                          <p:attrName>ppt_y</p:attrName>
                                        </p:attrNameLst>
                                      </p:cBhvr>
                                      <p:tavLst>
                                        <p:tav tm="0">
                                          <p:val>
                                            <p:strVal val="0-#ppt_h/2"/>
                                          </p:val>
                                        </p:tav>
                                        <p:tav tm="100000">
                                          <p:val>
                                            <p:strVal val="#ppt_y"/>
                                          </p:val>
                                        </p:tav>
                                      </p:tavLst>
                                    </p:anim>
                                  </p:childTnLst>
                                </p:cTn>
                              </p:par>
                              <p:par>
                                <p:cTn id="32" presetID="2" presetClass="entr" presetSubtype="1" decel="5000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 calcmode="lin" valueType="num">
                                      <p:cBhvr additive="base">
                                        <p:cTn id="34" dur="2000" fill="hold"/>
                                        <p:tgtEl>
                                          <p:spTgt spid="57"/>
                                        </p:tgtEl>
                                        <p:attrNameLst>
                                          <p:attrName>ppt_x</p:attrName>
                                        </p:attrNameLst>
                                      </p:cBhvr>
                                      <p:tavLst>
                                        <p:tav tm="0">
                                          <p:val>
                                            <p:strVal val="#ppt_x"/>
                                          </p:val>
                                        </p:tav>
                                        <p:tav tm="100000">
                                          <p:val>
                                            <p:strVal val="#ppt_x"/>
                                          </p:val>
                                        </p:tav>
                                      </p:tavLst>
                                    </p:anim>
                                    <p:anim calcmode="lin" valueType="num">
                                      <p:cBhvr additive="base">
                                        <p:cTn id="35" dur="2000" fill="hold"/>
                                        <p:tgtEl>
                                          <p:spTgt spid="57"/>
                                        </p:tgtEl>
                                        <p:attrNameLst>
                                          <p:attrName>ppt_y</p:attrName>
                                        </p:attrNameLst>
                                      </p:cBhvr>
                                      <p:tavLst>
                                        <p:tav tm="0">
                                          <p:val>
                                            <p:strVal val="0-#ppt_h/2"/>
                                          </p:val>
                                        </p:tav>
                                        <p:tav tm="100000">
                                          <p:val>
                                            <p:strVal val="#ppt_y"/>
                                          </p:val>
                                        </p:tav>
                                      </p:tavLst>
                                    </p:anim>
                                  </p:childTnLst>
                                </p:cTn>
                              </p:par>
                              <p:par>
                                <p:cTn id="36" presetID="2" presetClass="entr" presetSubtype="1" decel="50000"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 calcmode="lin" valueType="num">
                                      <p:cBhvr additive="base">
                                        <p:cTn id="38" dur="2000" fill="hold"/>
                                        <p:tgtEl>
                                          <p:spTgt spid="60"/>
                                        </p:tgtEl>
                                        <p:attrNameLst>
                                          <p:attrName>ppt_x</p:attrName>
                                        </p:attrNameLst>
                                      </p:cBhvr>
                                      <p:tavLst>
                                        <p:tav tm="0">
                                          <p:val>
                                            <p:strVal val="#ppt_x"/>
                                          </p:val>
                                        </p:tav>
                                        <p:tav tm="100000">
                                          <p:val>
                                            <p:strVal val="#ppt_x"/>
                                          </p:val>
                                        </p:tav>
                                      </p:tavLst>
                                    </p:anim>
                                    <p:anim calcmode="lin" valueType="num">
                                      <p:cBhvr additive="base">
                                        <p:cTn id="39" dur="2000" fill="hold"/>
                                        <p:tgtEl>
                                          <p:spTgt spid="60"/>
                                        </p:tgtEl>
                                        <p:attrNameLst>
                                          <p:attrName>ppt_y</p:attrName>
                                        </p:attrNameLst>
                                      </p:cBhvr>
                                      <p:tavLst>
                                        <p:tav tm="0">
                                          <p:val>
                                            <p:strVal val="0-#ppt_h/2"/>
                                          </p:val>
                                        </p:tav>
                                        <p:tav tm="100000">
                                          <p:val>
                                            <p:strVal val="#ppt_y"/>
                                          </p:val>
                                        </p:tav>
                                      </p:tavLst>
                                    </p:anim>
                                  </p:childTnLst>
                                </p:cTn>
                              </p:par>
                              <p:par>
                                <p:cTn id="40" presetID="2" presetClass="entr" presetSubtype="1" decel="50000"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additive="base">
                                        <p:cTn id="42" dur="2000" fill="hold"/>
                                        <p:tgtEl>
                                          <p:spTgt spid="59"/>
                                        </p:tgtEl>
                                        <p:attrNameLst>
                                          <p:attrName>ppt_x</p:attrName>
                                        </p:attrNameLst>
                                      </p:cBhvr>
                                      <p:tavLst>
                                        <p:tav tm="0">
                                          <p:val>
                                            <p:strVal val="#ppt_x"/>
                                          </p:val>
                                        </p:tav>
                                        <p:tav tm="100000">
                                          <p:val>
                                            <p:strVal val="#ppt_x"/>
                                          </p:val>
                                        </p:tav>
                                      </p:tavLst>
                                    </p:anim>
                                    <p:anim calcmode="lin" valueType="num">
                                      <p:cBhvr additive="base">
                                        <p:cTn id="43" dur="2000" fill="hold"/>
                                        <p:tgtEl>
                                          <p:spTgt spid="59"/>
                                        </p:tgtEl>
                                        <p:attrNameLst>
                                          <p:attrName>ppt_y</p:attrName>
                                        </p:attrNameLst>
                                      </p:cBhvr>
                                      <p:tavLst>
                                        <p:tav tm="0">
                                          <p:val>
                                            <p:strVal val="0-#ppt_h/2"/>
                                          </p:val>
                                        </p:tav>
                                        <p:tav tm="100000">
                                          <p:val>
                                            <p:strVal val="#ppt_y"/>
                                          </p:val>
                                        </p:tav>
                                      </p:tavLst>
                                    </p:anim>
                                  </p:childTnLst>
                                </p:cTn>
                              </p:par>
                              <p:par>
                                <p:cTn id="44" presetID="2" presetClass="entr" presetSubtype="4" decel="50000" fill="hold" grpId="0" nodeType="withEffect">
                                  <p:stCondLst>
                                    <p:cond delay="0"/>
                                  </p:stCondLst>
                                  <p:childTnLst>
                                    <p:set>
                                      <p:cBhvr>
                                        <p:cTn id="45" dur="1" fill="hold">
                                          <p:stCondLst>
                                            <p:cond delay="0"/>
                                          </p:stCondLst>
                                        </p:cTn>
                                        <p:tgtEl>
                                          <p:spTgt spid="82"/>
                                        </p:tgtEl>
                                        <p:attrNameLst>
                                          <p:attrName>style.visibility</p:attrName>
                                        </p:attrNameLst>
                                      </p:cBhvr>
                                      <p:to>
                                        <p:strVal val="visible"/>
                                      </p:to>
                                    </p:set>
                                    <p:anim calcmode="lin" valueType="num">
                                      <p:cBhvr additive="base">
                                        <p:cTn id="46" dur="2000" fill="hold"/>
                                        <p:tgtEl>
                                          <p:spTgt spid="82"/>
                                        </p:tgtEl>
                                        <p:attrNameLst>
                                          <p:attrName>ppt_x</p:attrName>
                                        </p:attrNameLst>
                                      </p:cBhvr>
                                      <p:tavLst>
                                        <p:tav tm="0">
                                          <p:val>
                                            <p:strVal val="#ppt_x"/>
                                          </p:val>
                                        </p:tav>
                                        <p:tav tm="100000">
                                          <p:val>
                                            <p:strVal val="#ppt_x"/>
                                          </p:val>
                                        </p:tav>
                                      </p:tavLst>
                                    </p:anim>
                                    <p:anim calcmode="lin" valueType="num">
                                      <p:cBhvr additive="base">
                                        <p:cTn id="47" dur="2000" fill="hold"/>
                                        <p:tgtEl>
                                          <p:spTgt spid="82"/>
                                        </p:tgtEl>
                                        <p:attrNameLst>
                                          <p:attrName>ppt_y</p:attrName>
                                        </p:attrNameLst>
                                      </p:cBhvr>
                                      <p:tavLst>
                                        <p:tav tm="0">
                                          <p:val>
                                            <p:strVal val="1+#ppt_h/2"/>
                                          </p:val>
                                        </p:tav>
                                        <p:tav tm="100000">
                                          <p:val>
                                            <p:strVal val="#ppt_y"/>
                                          </p:val>
                                        </p:tav>
                                      </p:tavLst>
                                    </p:anim>
                                  </p:childTnLst>
                                </p:cTn>
                              </p:par>
                              <p:par>
                                <p:cTn id="48" presetID="2" presetClass="entr" presetSubtype="4" decel="50000" fill="hold" grpId="0" nodeType="withEffect">
                                  <p:stCondLst>
                                    <p:cond delay="0"/>
                                  </p:stCondLst>
                                  <p:childTnLst>
                                    <p:set>
                                      <p:cBhvr>
                                        <p:cTn id="49" dur="1" fill="hold">
                                          <p:stCondLst>
                                            <p:cond delay="0"/>
                                          </p:stCondLst>
                                        </p:cTn>
                                        <p:tgtEl>
                                          <p:spTgt spid="81"/>
                                        </p:tgtEl>
                                        <p:attrNameLst>
                                          <p:attrName>style.visibility</p:attrName>
                                        </p:attrNameLst>
                                      </p:cBhvr>
                                      <p:to>
                                        <p:strVal val="visible"/>
                                      </p:to>
                                    </p:set>
                                    <p:anim calcmode="lin" valueType="num">
                                      <p:cBhvr additive="base">
                                        <p:cTn id="50" dur="2000" fill="hold"/>
                                        <p:tgtEl>
                                          <p:spTgt spid="81"/>
                                        </p:tgtEl>
                                        <p:attrNameLst>
                                          <p:attrName>ppt_x</p:attrName>
                                        </p:attrNameLst>
                                      </p:cBhvr>
                                      <p:tavLst>
                                        <p:tav tm="0">
                                          <p:val>
                                            <p:strVal val="#ppt_x"/>
                                          </p:val>
                                        </p:tav>
                                        <p:tav tm="100000">
                                          <p:val>
                                            <p:strVal val="#ppt_x"/>
                                          </p:val>
                                        </p:tav>
                                      </p:tavLst>
                                    </p:anim>
                                    <p:anim calcmode="lin" valueType="num">
                                      <p:cBhvr additive="base">
                                        <p:cTn id="51" dur="2000" fill="hold"/>
                                        <p:tgtEl>
                                          <p:spTgt spid="81"/>
                                        </p:tgtEl>
                                        <p:attrNameLst>
                                          <p:attrName>ppt_y</p:attrName>
                                        </p:attrNameLst>
                                      </p:cBhvr>
                                      <p:tavLst>
                                        <p:tav tm="0">
                                          <p:val>
                                            <p:strVal val="1+#ppt_h/2"/>
                                          </p:val>
                                        </p:tav>
                                        <p:tav tm="100000">
                                          <p:val>
                                            <p:strVal val="#ppt_y"/>
                                          </p:val>
                                        </p:tav>
                                      </p:tavLst>
                                    </p:anim>
                                  </p:childTnLst>
                                </p:cTn>
                              </p:par>
                              <p:par>
                                <p:cTn id="52" presetID="2" presetClass="entr" presetSubtype="4" decel="50000" fill="hold" grpId="0" nodeType="withEffect">
                                  <p:stCondLst>
                                    <p:cond delay="0"/>
                                  </p:stCondLst>
                                  <p:childTnLst>
                                    <p:set>
                                      <p:cBhvr>
                                        <p:cTn id="53" dur="1" fill="hold">
                                          <p:stCondLst>
                                            <p:cond delay="0"/>
                                          </p:stCondLst>
                                        </p:cTn>
                                        <p:tgtEl>
                                          <p:spTgt spid="84"/>
                                        </p:tgtEl>
                                        <p:attrNameLst>
                                          <p:attrName>style.visibility</p:attrName>
                                        </p:attrNameLst>
                                      </p:cBhvr>
                                      <p:to>
                                        <p:strVal val="visible"/>
                                      </p:to>
                                    </p:set>
                                    <p:anim calcmode="lin" valueType="num">
                                      <p:cBhvr additive="base">
                                        <p:cTn id="54" dur="2000" fill="hold"/>
                                        <p:tgtEl>
                                          <p:spTgt spid="84"/>
                                        </p:tgtEl>
                                        <p:attrNameLst>
                                          <p:attrName>ppt_x</p:attrName>
                                        </p:attrNameLst>
                                      </p:cBhvr>
                                      <p:tavLst>
                                        <p:tav tm="0">
                                          <p:val>
                                            <p:strVal val="#ppt_x"/>
                                          </p:val>
                                        </p:tav>
                                        <p:tav tm="100000">
                                          <p:val>
                                            <p:strVal val="#ppt_x"/>
                                          </p:val>
                                        </p:tav>
                                      </p:tavLst>
                                    </p:anim>
                                    <p:anim calcmode="lin" valueType="num">
                                      <p:cBhvr additive="base">
                                        <p:cTn id="55" dur="2000" fill="hold"/>
                                        <p:tgtEl>
                                          <p:spTgt spid="84"/>
                                        </p:tgtEl>
                                        <p:attrNameLst>
                                          <p:attrName>ppt_y</p:attrName>
                                        </p:attrNameLst>
                                      </p:cBhvr>
                                      <p:tavLst>
                                        <p:tav tm="0">
                                          <p:val>
                                            <p:strVal val="1+#ppt_h/2"/>
                                          </p:val>
                                        </p:tav>
                                        <p:tav tm="100000">
                                          <p:val>
                                            <p:strVal val="#ppt_y"/>
                                          </p:val>
                                        </p:tav>
                                      </p:tavLst>
                                    </p:anim>
                                  </p:childTnLst>
                                </p:cTn>
                              </p:par>
                              <p:par>
                                <p:cTn id="56" presetID="2" presetClass="entr" presetSubtype="4" decel="50000"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anim calcmode="lin" valueType="num">
                                      <p:cBhvr additive="base">
                                        <p:cTn id="58" dur="2000" fill="hold"/>
                                        <p:tgtEl>
                                          <p:spTgt spid="83"/>
                                        </p:tgtEl>
                                        <p:attrNameLst>
                                          <p:attrName>ppt_x</p:attrName>
                                        </p:attrNameLst>
                                      </p:cBhvr>
                                      <p:tavLst>
                                        <p:tav tm="0">
                                          <p:val>
                                            <p:strVal val="#ppt_x"/>
                                          </p:val>
                                        </p:tav>
                                        <p:tav tm="100000">
                                          <p:val>
                                            <p:strVal val="#ppt_x"/>
                                          </p:val>
                                        </p:tav>
                                      </p:tavLst>
                                    </p:anim>
                                    <p:anim calcmode="lin" valueType="num">
                                      <p:cBhvr additive="base">
                                        <p:cTn id="59" dur="2000" fill="hold"/>
                                        <p:tgtEl>
                                          <p:spTgt spid="83"/>
                                        </p:tgtEl>
                                        <p:attrNameLst>
                                          <p:attrName>ppt_y</p:attrName>
                                        </p:attrNameLst>
                                      </p:cBhvr>
                                      <p:tavLst>
                                        <p:tav tm="0">
                                          <p:val>
                                            <p:strVal val="1+#ppt_h/2"/>
                                          </p:val>
                                        </p:tav>
                                        <p:tav tm="100000">
                                          <p:val>
                                            <p:strVal val="#ppt_y"/>
                                          </p:val>
                                        </p:tav>
                                      </p:tavLst>
                                    </p:anim>
                                  </p:childTnLst>
                                </p:cTn>
                              </p:par>
                            </p:childTnLst>
                          </p:cTn>
                        </p:par>
                        <p:par>
                          <p:cTn id="60" fill="hold">
                            <p:stCondLst>
                              <p:cond delay="3000"/>
                            </p:stCondLst>
                            <p:childTnLst>
                              <p:par>
                                <p:cTn id="61" presetID="31"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 calcmode="lin" valueType="num">
                                      <p:cBhvr>
                                        <p:cTn id="63" dur="1000" fill="hold"/>
                                        <p:tgtEl>
                                          <p:spTgt spid="63"/>
                                        </p:tgtEl>
                                        <p:attrNameLst>
                                          <p:attrName>ppt_w</p:attrName>
                                        </p:attrNameLst>
                                      </p:cBhvr>
                                      <p:tavLst>
                                        <p:tav tm="0">
                                          <p:val>
                                            <p:fltVal val="0"/>
                                          </p:val>
                                        </p:tav>
                                        <p:tav tm="100000">
                                          <p:val>
                                            <p:strVal val="#ppt_w"/>
                                          </p:val>
                                        </p:tav>
                                      </p:tavLst>
                                    </p:anim>
                                    <p:anim calcmode="lin" valueType="num">
                                      <p:cBhvr>
                                        <p:cTn id="64" dur="1000" fill="hold"/>
                                        <p:tgtEl>
                                          <p:spTgt spid="63"/>
                                        </p:tgtEl>
                                        <p:attrNameLst>
                                          <p:attrName>ppt_h</p:attrName>
                                        </p:attrNameLst>
                                      </p:cBhvr>
                                      <p:tavLst>
                                        <p:tav tm="0">
                                          <p:val>
                                            <p:fltVal val="0"/>
                                          </p:val>
                                        </p:tav>
                                        <p:tav tm="100000">
                                          <p:val>
                                            <p:strVal val="#ppt_h"/>
                                          </p:val>
                                        </p:tav>
                                      </p:tavLst>
                                    </p:anim>
                                    <p:anim calcmode="lin" valueType="num">
                                      <p:cBhvr>
                                        <p:cTn id="65" dur="1000" fill="hold"/>
                                        <p:tgtEl>
                                          <p:spTgt spid="63"/>
                                        </p:tgtEl>
                                        <p:attrNameLst>
                                          <p:attrName>style.rotation</p:attrName>
                                        </p:attrNameLst>
                                      </p:cBhvr>
                                      <p:tavLst>
                                        <p:tav tm="0">
                                          <p:val>
                                            <p:fltVal val="90"/>
                                          </p:val>
                                        </p:tav>
                                        <p:tav tm="100000">
                                          <p:val>
                                            <p:fltVal val="0"/>
                                          </p:val>
                                        </p:tav>
                                      </p:tavLst>
                                    </p:anim>
                                    <p:animEffect transition="in" filter="fade">
                                      <p:cBhvr>
                                        <p:cTn id="66" dur="1000"/>
                                        <p:tgtEl>
                                          <p:spTgt spid="63"/>
                                        </p:tgtEl>
                                      </p:cBhvr>
                                    </p:animEffect>
                                  </p:childTnLst>
                                </p:cTn>
                              </p:par>
                              <p:par>
                                <p:cTn id="67" presetID="8" presetClass="emph" presetSubtype="0" repeatCount="indefinite" fill="hold" grpId="1" nodeType="withEffect">
                                  <p:stCondLst>
                                    <p:cond delay="0"/>
                                  </p:stCondLst>
                                  <p:endCondLst>
                                    <p:cond evt="onNext" delay="0">
                                      <p:tgtEl>
                                        <p:sldTgt/>
                                      </p:tgtEl>
                                    </p:cond>
                                  </p:endCondLst>
                                  <p:childTnLst>
                                    <p:animRot by="21600000">
                                      <p:cBhvr>
                                        <p:cTn id="68" dur="5000" fill="hold"/>
                                        <p:tgtEl>
                                          <p:spTgt spid="63"/>
                                        </p:tgtEl>
                                        <p:attrNameLst>
                                          <p:attrName>r</p:attrName>
                                        </p:attrNameLst>
                                      </p:cBhvr>
                                    </p:animRot>
                                  </p:childTnLst>
                                </p:cTn>
                              </p:par>
                              <p:par>
                                <p:cTn id="69" presetID="6" presetClass="entr" presetSubtype="32" fill="hold" grpId="0" nodeType="with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circle(out)">
                                      <p:cBhvr>
                                        <p:cTn id="71" dur="1000"/>
                                        <p:tgtEl>
                                          <p:spTgt spid="8"/>
                                        </p:tgtEl>
                                      </p:cBhvr>
                                    </p:animEffect>
                                  </p:childTnLst>
                                </p:cTn>
                              </p:par>
                              <p:par>
                                <p:cTn id="72" presetID="31" presetClass="entr" presetSubtype="0" fill="hold" grpId="0" nodeType="withEffect">
                                  <p:stCondLst>
                                    <p:cond delay="100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par>
                                <p:cTn id="78" presetID="8" presetClass="emph" presetSubtype="0" repeatCount="indefinite" fill="hold" grpId="1" nodeType="withEffect">
                                  <p:stCondLst>
                                    <p:cond delay="1000"/>
                                  </p:stCondLst>
                                  <p:endCondLst>
                                    <p:cond evt="onNext" delay="0">
                                      <p:tgtEl>
                                        <p:sldTgt/>
                                      </p:tgtEl>
                                    </p:cond>
                                  </p:endCondLst>
                                  <p:childTnLst>
                                    <p:animRot by="-21600000">
                                      <p:cBhvr>
                                        <p:cTn id="79" dur="5000" fill="hold"/>
                                        <p:tgtEl>
                                          <p:spTgt spid="62"/>
                                        </p:tgtEl>
                                        <p:attrNameLst>
                                          <p:attrName>r</p:attrName>
                                        </p:attrNameLst>
                                      </p:cBhvr>
                                    </p:animRot>
                                  </p:childTnLst>
                                </p:cTn>
                              </p:par>
                              <p:par>
                                <p:cTn id="80" presetID="6" presetClass="entr" presetSubtype="32" fill="hold" grpId="0" nodeType="withEffect">
                                  <p:stCondLst>
                                    <p:cond delay="1000"/>
                                  </p:stCondLst>
                                  <p:childTnLst>
                                    <p:set>
                                      <p:cBhvr>
                                        <p:cTn id="81" dur="1" fill="hold">
                                          <p:stCondLst>
                                            <p:cond delay="0"/>
                                          </p:stCondLst>
                                        </p:cTn>
                                        <p:tgtEl>
                                          <p:spTgt spid="10"/>
                                        </p:tgtEl>
                                        <p:attrNameLst>
                                          <p:attrName>style.visibility</p:attrName>
                                        </p:attrNameLst>
                                      </p:cBhvr>
                                      <p:to>
                                        <p:strVal val="visible"/>
                                      </p:to>
                                    </p:set>
                                    <p:animEffect transition="in" filter="circle(out)">
                                      <p:cBhvr>
                                        <p:cTn id="82" dur="1000"/>
                                        <p:tgtEl>
                                          <p:spTgt spid="10"/>
                                        </p:tgtEl>
                                      </p:cBhvr>
                                    </p:animEffect>
                                  </p:childTnLst>
                                </p:cTn>
                              </p:par>
                              <p:par>
                                <p:cTn id="83" presetID="31" presetClass="entr" presetSubtype="0" fill="hold" grpId="0" nodeType="withEffect">
                                  <p:stCondLst>
                                    <p:cond delay="2000"/>
                                  </p:stCondLst>
                                  <p:childTnLst>
                                    <p:set>
                                      <p:cBhvr>
                                        <p:cTn id="84" dur="1" fill="hold">
                                          <p:stCondLst>
                                            <p:cond delay="0"/>
                                          </p:stCondLst>
                                        </p:cTn>
                                        <p:tgtEl>
                                          <p:spTgt spid="64"/>
                                        </p:tgtEl>
                                        <p:attrNameLst>
                                          <p:attrName>style.visibility</p:attrName>
                                        </p:attrNameLst>
                                      </p:cBhvr>
                                      <p:to>
                                        <p:strVal val="visible"/>
                                      </p:to>
                                    </p:set>
                                    <p:anim calcmode="lin" valueType="num">
                                      <p:cBhvr>
                                        <p:cTn id="85" dur="1000" fill="hold"/>
                                        <p:tgtEl>
                                          <p:spTgt spid="64"/>
                                        </p:tgtEl>
                                        <p:attrNameLst>
                                          <p:attrName>ppt_w</p:attrName>
                                        </p:attrNameLst>
                                      </p:cBhvr>
                                      <p:tavLst>
                                        <p:tav tm="0">
                                          <p:val>
                                            <p:fltVal val="0"/>
                                          </p:val>
                                        </p:tav>
                                        <p:tav tm="100000">
                                          <p:val>
                                            <p:strVal val="#ppt_w"/>
                                          </p:val>
                                        </p:tav>
                                      </p:tavLst>
                                    </p:anim>
                                    <p:anim calcmode="lin" valueType="num">
                                      <p:cBhvr>
                                        <p:cTn id="86" dur="1000" fill="hold"/>
                                        <p:tgtEl>
                                          <p:spTgt spid="64"/>
                                        </p:tgtEl>
                                        <p:attrNameLst>
                                          <p:attrName>ppt_h</p:attrName>
                                        </p:attrNameLst>
                                      </p:cBhvr>
                                      <p:tavLst>
                                        <p:tav tm="0">
                                          <p:val>
                                            <p:fltVal val="0"/>
                                          </p:val>
                                        </p:tav>
                                        <p:tav tm="100000">
                                          <p:val>
                                            <p:strVal val="#ppt_h"/>
                                          </p:val>
                                        </p:tav>
                                      </p:tavLst>
                                    </p:anim>
                                    <p:anim calcmode="lin" valueType="num">
                                      <p:cBhvr>
                                        <p:cTn id="87" dur="1000" fill="hold"/>
                                        <p:tgtEl>
                                          <p:spTgt spid="64"/>
                                        </p:tgtEl>
                                        <p:attrNameLst>
                                          <p:attrName>style.rotation</p:attrName>
                                        </p:attrNameLst>
                                      </p:cBhvr>
                                      <p:tavLst>
                                        <p:tav tm="0">
                                          <p:val>
                                            <p:fltVal val="90"/>
                                          </p:val>
                                        </p:tav>
                                        <p:tav tm="100000">
                                          <p:val>
                                            <p:fltVal val="0"/>
                                          </p:val>
                                        </p:tav>
                                      </p:tavLst>
                                    </p:anim>
                                    <p:animEffect transition="in" filter="fade">
                                      <p:cBhvr>
                                        <p:cTn id="88" dur="1000"/>
                                        <p:tgtEl>
                                          <p:spTgt spid="64"/>
                                        </p:tgtEl>
                                      </p:cBhvr>
                                    </p:animEffect>
                                  </p:childTnLst>
                                </p:cTn>
                              </p:par>
                              <p:par>
                                <p:cTn id="89" presetID="8" presetClass="emph" presetSubtype="0" repeatCount="indefinite" fill="hold" grpId="1" nodeType="withEffect">
                                  <p:stCondLst>
                                    <p:cond delay="2000"/>
                                  </p:stCondLst>
                                  <p:endCondLst>
                                    <p:cond evt="onNext" delay="0">
                                      <p:tgtEl>
                                        <p:sldTgt/>
                                      </p:tgtEl>
                                    </p:cond>
                                  </p:endCondLst>
                                  <p:childTnLst>
                                    <p:animRot by="21600000">
                                      <p:cBhvr>
                                        <p:cTn id="90" dur="5000" fill="hold"/>
                                        <p:tgtEl>
                                          <p:spTgt spid="64"/>
                                        </p:tgtEl>
                                        <p:attrNameLst>
                                          <p:attrName>r</p:attrName>
                                        </p:attrNameLst>
                                      </p:cBhvr>
                                    </p:animRot>
                                  </p:childTnLst>
                                </p:cTn>
                              </p:par>
                              <p:par>
                                <p:cTn id="91" presetID="6" presetClass="entr" presetSubtype="32" fill="hold" grpId="0" nodeType="withEffect">
                                  <p:stCondLst>
                                    <p:cond delay="2000"/>
                                  </p:stCondLst>
                                  <p:childTnLst>
                                    <p:set>
                                      <p:cBhvr>
                                        <p:cTn id="92" dur="1" fill="hold">
                                          <p:stCondLst>
                                            <p:cond delay="0"/>
                                          </p:stCondLst>
                                        </p:cTn>
                                        <p:tgtEl>
                                          <p:spTgt spid="12"/>
                                        </p:tgtEl>
                                        <p:attrNameLst>
                                          <p:attrName>style.visibility</p:attrName>
                                        </p:attrNameLst>
                                      </p:cBhvr>
                                      <p:to>
                                        <p:strVal val="visible"/>
                                      </p:to>
                                    </p:set>
                                    <p:animEffect transition="in" filter="circle(out)">
                                      <p:cBhvr>
                                        <p:cTn id="93" dur="1000"/>
                                        <p:tgtEl>
                                          <p:spTgt spid="12"/>
                                        </p:tgtEl>
                                      </p:cBhvr>
                                    </p:animEffect>
                                  </p:childTnLst>
                                </p:cTn>
                              </p:par>
                              <p:par>
                                <p:cTn id="94" presetID="31" presetClass="entr" presetSubtype="0" fill="hold" grpId="0" nodeType="withEffect">
                                  <p:stCondLst>
                                    <p:cond delay="3000"/>
                                  </p:stCondLst>
                                  <p:childTnLst>
                                    <p:set>
                                      <p:cBhvr>
                                        <p:cTn id="95" dur="1" fill="hold">
                                          <p:stCondLst>
                                            <p:cond delay="0"/>
                                          </p:stCondLst>
                                        </p:cTn>
                                        <p:tgtEl>
                                          <p:spTgt spid="61"/>
                                        </p:tgtEl>
                                        <p:attrNameLst>
                                          <p:attrName>style.visibility</p:attrName>
                                        </p:attrNameLst>
                                      </p:cBhvr>
                                      <p:to>
                                        <p:strVal val="visible"/>
                                      </p:to>
                                    </p:set>
                                    <p:anim calcmode="lin" valueType="num">
                                      <p:cBhvr>
                                        <p:cTn id="96" dur="1000" fill="hold"/>
                                        <p:tgtEl>
                                          <p:spTgt spid="61"/>
                                        </p:tgtEl>
                                        <p:attrNameLst>
                                          <p:attrName>ppt_w</p:attrName>
                                        </p:attrNameLst>
                                      </p:cBhvr>
                                      <p:tavLst>
                                        <p:tav tm="0">
                                          <p:val>
                                            <p:fltVal val="0"/>
                                          </p:val>
                                        </p:tav>
                                        <p:tav tm="100000">
                                          <p:val>
                                            <p:strVal val="#ppt_w"/>
                                          </p:val>
                                        </p:tav>
                                      </p:tavLst>
                                    </p:anim>
                                    <p:anim calcmode="lin" valueType="num">
                                      <p:cBhvr>
                                        <p:cTn id="97" dur="1000" fill="hold"/>
                                        <p:tgtEl>
                                          <p:spTgt spid="61"/>
                                        </p:tgtEl>
                                        <p:attrNameLst>
                                          <p:attrName>ppt_h</p:attrName>
                                        </p:attrNameLst>
                                      </p:cBhvr>
                                      <p:tavLst>
                                        <p:tav tm="0">
                                          <p:val>
                                            <p:fltVal val="0"/>
                                          </p:val>
                                        </p:tav>
                                        <p:tav tm="100000">
                                          <p:val>
                                            <p:strVal val="#ppt_h"/>
                                          </p:val>
                                        </p:tav>
                                      </p:tavLst>
                                    </p:anim>
                                    <p:anim calcmode="lin" valueType="num">
                                      <p:cBhvr>
                                        <p:cTn id="98" dur="1000" fill="hold"/>
                                        <p:tgtEl>
                                          <p:spTgt spid="61"/>
                                        </p:tgtEl>
                                        <p:attrNameLst>
                                          <p:attrName>style.rotation</p:attrName>
                                        </p:attrNameLst>
                                      </p:cBhvr>
                                      <p:tavLst>
                                        <p:tav tm="0">
                                          <p:val>
                                            <p:fltVal val="90"/>
                                          </p:val>
                                        </p:tav>
                                        <p:tav tm="100000">
                                          <p:val>
                                            <p:fltVal val="0"/>
                                          </p:val>
                                        </p:tav>
                                      </p:tavLst>
                                    </p:anim>
                                    <p:animEffect transition="in" filter="fade">
                                      <p:cBhvr>
                                        <p:cTn id="99" dur="1000"/>
                                        <p:tgtEl>
                                          <p:spTgt spid="61"/>
                                        </p:tgtEl>
                                      </p:cBhvr>
                                    </p:animEffect>
                                  </p:childTnLst>
                                </p:cTn>
                              </p:par>
                              <p:par>
                                <p:cTn id="100" presetID="8" presetClass="emph" presetSubtype="0" repeatCount="indefinite" fill="hold" grpId="1" nodeType="withEffect">
                                  <p:stCondLst>
                                    <p:cond delay="3000"/>
                                  </p:stCondLst>
                                  <p:endCondLst>
                                    <p:cond evt="onNext" delay="0">
                                      <p:tgtEl>
                                        <p:sldTgt/>
                                      </p:tgtEl>
                                    </p:cond>
                                  </p:endCondLst>
                                  <p:childTnLst>
                                    <p:animRot by="-21600000">
                                      <p:cBhvr>
                                        <p:cTn id="101" dur="5000" fill="hold"/>
                                        <p:tgtEl>
                                          <p:spTgt spid="61"/>
                                        </p:tgtEl>
                                        <p:attrNameLst>
                                          <p:attrName>r</p:attrName>
                                        </p:attrNameLst>
                                      </p:cBhvr>
                                    </p:animRot>
                                  </p:childTnLst>
                                </p:cTn>
                              </p:par>
                              <p:par>
                                <p:cTn id="102" presetID="6" presetClass="entr" presetSubtype="32" fill="hold" grpId="0" nodeType="withEffect">
                                  <p:stCondLst>
                                    <p:cond delay="3000"/>
                                  </p:stCondLst>
                                  <p:childTnLst>
                                    <p:set>
                                      <p:cBhvr>
                                        <p:cTn id="103" dur="1" fill="hold">
                                          <p:stCondLst>
                                            <p:cond delay="0"/>
                                          </p:stCondLst>
                                        </p:cTn>
                                        <p:tgtEl>
                                          <p:spTgt spid="14"/>
                                        </p:tgtEl>
                                        <p:attrNameLst>
                                          <p:attrName>style.visibility</p:attrName>
                                        </p:attrNameLst>
                                      </p:cBhvr>
                                      <p:to>
                                        <p:strVal val="visible"/>
                                      </p:to>
                                    </p:set>
                                    <p:animEffect transition="in" filter="circle(out)">
                                      <p:cBhvr>
                                        <p:cTn id="104" dur="1000"/>
                                        <p:tgtEl>
                                          <p:spTgt spid="14"/>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87"/>
                                        </p:tgtEl>
                                        <p:attrNameLst>
                                          <p:attrName>style.visibility</p:attrName>
                                        </p:attrNameLst>
                                      </p:cBhvr>
                                      <p:to>
                                        <p:strVal val="visible"/>
                                      </p:to>
                                    </p:set>
                                    <p:anim calcmode="lin" valueType="num">
                                      <p:cBhvr>
                                        <p:cTn id="107" dur="1000" fill="hold"/>
                                        <p:tgtEl>
                                          <p:spTgt spid="87"/>
                                        </p:tgtEl>
                                        <p:attrNameLst>
                                          <p:attrName>ppt_w</p:attrName>
                                        </p:attrNameLst>
                                      </p:cBhvr>
                                      <p:tavLst>
                                        <p:tav tm="0">
                                          <p:val>
                                            <p:fltVal val="0"/>
                                          </p:val>
                                        </p:tav>
                                        <p:tav tm="100000">
                                          <p:val>
                                            <p:strVal val="#ppt_w"/>
                                          </p:val>
                                        </p:tav>
                                      </p:tavLst>
                                    </p:anim>
                                    <p:anim calcmode="lin" valueType="num">
                                      <p:cBhvr>
                                        <p:cTn id="108" dur="1000" fill="hold"/>
                                        <p:tgtEl>
                                          <p:spTgt spid="87"/>
                                        </p:tgtEl>
                                        <p:attrNameLst>
                                          <p:attrName>ppt_h</p:attrName>
                                        </p:attrNameLst>
                                      </p:cBhvr>
                                      <p:tavLst>
                                        <p:tav tm="0">
                                          <p:val>
                                            <p:fltVal val="0"/>
                                          </p:val>
                                        </p:tav>
                                        <p:tav tm="100000">
                                          <p:val>
                                            <p:strVal val="#ppt_h"/>
                                          </p:val>
                                        </p:tav>
                                      </p:tavLst>
                                    </p:anim>
                                    <p:anim calcmode="lin" valueType="num">
                                      <p:cBhvr>
                                        <p:cTn id="109" dur="1000" fill="hold"/>
                                        <p:tgtEl>
                                          <p:spTgt spid="87"/>
                                        </p:tgtEl>
                                        <p:attrNameLst>
                                          <p:attrName>style.rotation</p:attrName>
                                        </p:attrNameLst>
                                      </p:cBhvr>
                                      <p:tavLst>
                                        <p:tav tm="0">
                                          <p:val>
                                            <p:fltVal val="90"/>
                                          </p:val>
                                        </p:tav>
                                        <p:tav tm="100000">
                                          <p:val>
                                            <p:fltVal val="0"/>
                                          </p:val>
                                        </p:tav>
                                      </p:tavLst>
                                    </p:anim>
                                    <p:animEffect transition="in" filter="fade">
                                      <p:cBhvr>
                                        <p:cTn id="110" dur="1000"/>
                                        <p:tgtEl>
                                          <p:spTgt spid="87"/>
                                        </p:tgtEl>
                                      </p:cBhvr>
                                    </p:animEffect>
                                  </p:childTnLst>
                                </p:cTn>
                              </p:par>
                              <p:par>
                                <p:cTn id="111" presetID="8" presetClass="emph" presetSubtype="0" repeatCount="indefinite" fill="hold" grpId="1" nodeType="withEffect">
                                  <p:stCondLst>
                                    <p:cond delay="0"/>
                                  </p:stCondLst>
                                  <p:endCondLst>
                                    <p:cond evt="onNext" delay="0">
                                      <p:tgtEl>
                                        <p:sldTgt/>
                                      </p:tgtEl>
                                    </p:cond>
                                  </p:endCondLst>
                                  <p:childTnLst>
                                    <p:animRot by="-21600000">
                                      <p:cBhvr>
                                        <p:cTn id="112" dur="5000" fill="hold"/>
                                        <p:tgtEl>
                                          <p:spTgt spid="87"/>
                                        </p:tgtEl>
                                        <p:attrNameLst>
                                          <p:attrName>r</p:attrName>
                                        </p:attrNameLst>
                                      </p:cBhvr>
                                    </p:animRot>
                                  </p:childTnLst>
                                </p:cTn>
                              </p:par>
                              <p:par>
                                <p:cTn id="113" presetID="6" presetClass="entr" presetSubtype="32" fill="hold" grpId="0" nodeType="withEffect">
                                  <p:stCondLst>
                                    <p:cond delay="0"/>
                                  </p:stCondLst>
                                  <p:childTnLst>
                                    <p:set>
                                      <p:cBhvr>
                                        <p:cTn id="114" dur="1" fill="hold">
                                          <p:stCondLst>
                                            <p:cond delay="0"/>
                                          </p:stCondLst>
                                        </p:cTn>
                                        <p:tgtEl>
                                          <p:spTgt spid="77"/>
                                        </p:tgtEl>
                                        <p:attrNameLst>
                                          <p:attrName>style.visibility</p:attrName>
                                        </p:attrNameLst>
                                      </p:cBhvr>
                                      <p:to>
                                        <p:strVal val="visible"/>
                                      </p:to>
                                    </p:set>
                                    <p:animEffect transition="in" filter="circle(out)">
                                      <p:cBhvr>
                                        <p:cTn id="115" dur="1000"/>
                                        <p:tgtEl>
                                          <p:spTgt spid="77"/>
                                        </p:tgtEl>
                                      </p:cBhvr>
                                    </p:animEffect>
                                  </p:childTnLst>
                                </p:cTn>
                              </p:par>
                              <p:par>
                                <p:cTn id="116" presetID="31" presetClass="entr" presetSubtype="0" fill="hold" grpId="0" nodeType="withEffect">
                                  <p:stCondLst>
                                    <p:cond delay="1000"/>
                                  </p:stCondLst>
                                  <p:childTnLst>
                                    <p:set>
                                      <p:cBhvr>
                                        <p:cTn id="117" dur="1" fill="hold">
                                          <p:stCondLst>
                                            <p:cond delay="0"/>
                                          </p:stCondLst>
                                        </p:cTn>
                                        <p:tgtEl>
                                          <p:spTgt spid="86"/>
                                        </p:tgtEl>
                                        <p:attrNameLst>
                                          <p:attrName>style.visibility</p:attrName>
                                        </p:attrNameLst>
                                      </p:cBhvr>
                                      <p:to>
                                        <p:strVal val="visible"/>
                                      </p:to>
                                    </p:set>
                                    <p:anim calcmode="lin" valueType="num">
                                      <p:cBhvr>
                                        <p:cTn id="118" dur="1000" fill="hold"/>
                                        <p:tgtEl>
                                          <p:spTgt spid="86"/>
                                        </p:tgtEl>
                                        <p:attrNameLst>
                                          <p:attrName>ppt_w</p:attrName>
                                        </p:attrNameLst>
                                      </p:cBhvr>
                                      <p:tavLst>
                                        <p:tav tm="0">
                                          <p:val>
                                            <p:fltVal val="0"/>
                                          </p:val>
                                        </p:tav>
                                        <p:tav tm="100000">
                                          <p:val>
                                            <p:strVal val="#ppt_w"/>
                                          </p:val>
                                        </p:tav>
                                      </p:tavLst>
                                    </p:anim>
                                    <p:anim calcmode="lin" valueType="num">
                                      <p:cBhvr>
                                        <p:cTn id="119" dur="1000" fill="hold"/>
                                        <p:tgtEl>
                                          <p:spTgt spid="86"/>
                                        </p:tgtEl>
                                        <p:attrNameLst>
                                          <p:attrName>ppt_h</p:attrName>
                                        </p:attrNameLst>
                                      </p:cBhvr>
                                      <p:tavLst>
                                        <p:tav tm="0">
                                          <p:val>
                                            <p:fltVal val="0"/>
                                          </p:val>
                                        </p:tav>
                                        <p:tav tm="100000">
                                          <p:val>
                                            <p:strVal val="#ppt_h"/>
                                          </p:val>
                                        </p:tav>
                                      </p:tavLst>
                                    </p:anim>
                                    <p:anim calcmode="lin" valueType="num">
                                      <p:cBhvr>
                                        <p:cTn id="120" dur="1000" fill="hold"/>
                                        <p:tgtEl>
                                          <p:spTgt spid="86"/>
                                        </p:tgtEl>
                                        <p:attrNameLst>
                                          <p:attrName>style.rotation</p:attrName>
                                        </p:attrNameLst>
                                      </p:cBhvr>
                                      <p:tavLst>
                                        <p:tav tm="0">
                                          <p:val>
                                            <p:fltVal val="90"/>
                                          </p:val>
                                        </p:tav>
                                        <p:tav tm="100000">
                                          <p:val>
                                            <p:fltVal val="0"/>
                                          </p:val>
                                        </p:tav>
                                      </p:tavLst>
                                    </p:anim>
                                    <p:animEffect transition="in" filter="fade">
                                      <p:cBhvr>
                                        <p:cTn id="121" dur="1000"/>
                                        <p:tgtEl>
                                          <p:spTgt spid="86"/>
                                        </p:tgtEl>
                                      </p:cBhvr>
                                    </p:animEffect>
                                  </p:childTnLst>
                                </p:cTn>
                              </p:par>
                              <p:par>
                                <p:cTn id="122" presetID="8" presetClass="emph" presetSubtype="0" repeatCount="indefinite" fill="hold" grpId="1" nodeType="withEffect">
                                  <p:stCondLst>
                                    <p:cond delay="1000"/>
                                  </p:stCondLst>
                                  <p:endCondLst>
                                    <p:cond evt="onNext" delay="0">
                                      <p:tgtEl>
                                        <p:sldTgt/>
                                      </p:tgtEl>
                                    </p:cond>
                                  </p:endCondLst>
                                  <p:childTnLst>
                                    <p:animRot by="21600000">
                                      <p:cBhvr>
                                        <p:cTn id="123" dur="5000" fill="hold"/>
                                        <p:tgtEl>
                                          <p:spTgt spid="86"/>
                                        </p:tgtEl>
                                        <p:attrNameLst>
                                          <p:attrName>r</p:attrName>
                                        </p:attrNameLst>
                                      </p:cBhvr>
                                    </p:animRot>
                                  </p:childTnLst>
                                </p:cTn>
                              </p:par>
                              <p:par>
                                <p:cTn id="124" presetID="6" presetClass="entr" presetSubtype="32" fill="hold" grpId="0" nodeType="withEffect">
                                  <p:stCondLst>
                                    <p:cond delay="1000"/>
                                  </p:stCondLst>
                                  <p:childTnLst>
                                    <p:set>
                                      <p:cBhvr>
                                        <p:cTn id="125" dur="1" fill="hold">
                                          <p:stCondLst>
                                            <p:cond delay="0"/>
                                          </p:stCondLst>
                                        </p:cTn>
                                        <p:tgtEl>
                                          <p:spTgt spid="78"/>
                                        </p:tgtEl>
                                        <p:attrNameLst>
                                          <p:attrName>style.visibility</p:attrName>
                                        </p:attrNameLst>
                                      </p:cBhvr>
                                      <p:to>
                                        <p:strVal val="visible"/>
                                      </p:to>
                                    </p:set>
                                    <p:animEffect transition="in" filter="circle(out)">
                                      <p:cBhvr>
                                        <p:cTn id="126" dur="1000"/>
                                        <p:tgtEl>
                                          <p:spTgt spid="78"/>
                                        </p:tgtEl>
                                      </p:cBhvr>
                                    </p:animEffect>
                                  </p:childTnLst>
                                </p:cTn>
                              </p:par>
                              <p:par>
                                <p:cTn id="127" presetID="31" presetClass="entr" presetSubtype="0" fill="hold" grpId="0" nodeType="withEffect">
                                  <p:stCondLst>
                                    <p:cond delay="2000"/>
                                  </p:stCondLst>
                                  <p:childTnLst>
                                    <p:set>
                                      <p:cBhvr>
                                        <p:cTn id="128" dur="1" fill="hold">
                                          <p:stCondLst>
                                            <p:cond delay="0"/>
                                          </p:stCondLst>
                                        </p:cTn>
                                        <p:tgtEl>
                                          <p:spTgt spid="88"/>
                                        </p:tgtEl>
                                        <p:attrNameLst>
                                          <p:attrName>style.visibility</p:attrName>
                                        </p:attrNameLst>
                                      </p:cBhvr>
                                      <p:to>
                                        <p:strVal val="visible"/>
                                      </p:to>
                                    </p:set>
                                    <p:anim calcmode="lin" valueType="num">
                                      <p:cBhvr>
                                        <p:cTn id="129" dur="1000" fill="hold"/>
                                        <p:tgtEl>
                                          <p:spTgt spid="88"/>
                                        </p:tgtEl>
                                        <p:attrNameLst>
                                          <p:attrName>ppt_w</p:attrName>
                                        </p:attrNameLst>
                                      </p:cBhvr>
                                      <p:tavLst>
                                        <p:tav tm="0">
                                          <p:val>
                                            <p:fltVal val="0"/>
                                          </p:val>
                                        </p:tav>
                                        <p:tav tm="100000">
                                          <p:val>
                                            <p:strVal val="#ppt_w"/>
                                          </p:val>
                                        </p:tav>
                                      </p:tavLst>
                                    </p:anim>
                                    <p:anim calcmode="lin" valueType="num">
                                      <p:cBhvr>
                                        <p:cTn id="130" dur="1000" fill="hold"/>
                                        <p:tgtEl>
                                          <p:spTgt spid="88"/>
                                        </p:tgtEl>
                                        <p:attrNameLst>
                                          <p:attrName>ppt_h</p:attrName>
                                        </p:attrNameLst>
                                      </p:cBhvr>
                                      <p:tavLst>
                                        <p:tav tm="0">
                                          <p:val>
                                            <p:fltVal val="0"/>
                                          </p:val>
                                        </p:tav>
                                        <p:tav tm="100000">
                                          <p:val>
                                            <p:strVal val="#ppt_h"/>
                                          </p:val>
                                        </p:tav>
                                      </p:tavLst>
                                    </p:anim>
                                    <p:anim calcmode="lin" valueType="num">
                                      <p:cBhvr>
                                        <p:cTn id="131" dur="1000" fill="hold"/>
                                        <p:tgtEl>
                                          <p:spTgt spid="88"/>
                                        </p:tgtEl>
                                        <p:attrNameLst>
                                          <p:attrName>style.rotation</p:attrName>
                                        </p:attrNameLst>
                                      </p:cBhvr>
                                      <p:tavLst>
                                        <p:tav tm="0">
                                          <p:val>
                                            <p:fltVal val="90"/>
                                          </p:val>
                                        </p:tav>
                                        <p:tav tm="100000">
                                          <p:val>
                                            <p:fltVal val="0"/>
                                          </p:val>
                                        </p:tav>
                                      </p:tavLst>
                                    </p:anim>
                                    <p:animEffect transition="in" filter="fade">
                                      <p:cBhvr>
                                        <p:cTn id="132" dur="1000"/>
                                        <p:tgtEl>
                                          <p:spTgt spid="88"/>
                                        </p:tgtEl>
                                      </p:cBhvr>
                                    </p:animEffect>
                                  </p:childTnLst>
                                </p:cTn>
                              </p:par>
                              <p:par>
                                <p:cTn id="133" presetID="8" presetClass="emph" presetSubtype="0" repeatCount="indefinite" fill="hold" grpId="1" nodeType="withEffect">
                                  <p:stCondLst>
                                    <p:cond delay="2000"/>
                                  </p:stCondLst>
                                  <p:endCondLst>
                                    <p:cond evt="onNext" delay="0">
                                      <p:tgtEl>
                                        <p:sldTgt/>
                                      </p:tgtEl>
                                    </p:cond>
                                  </p:endCondLst>
                                  <p:childTnLst>
                                    <p:animRot by="-21600000">
                                      <p:cBhvr>
                                        <p:cTn id="134" dur="5000" fill="hold"/>
                                        <p:tgtEl>
                                          <p:spTgt spid="88"/>
                                        </p:tgtEl>
                                        <p:attrNameLst>
                                          <p:attrName>r</p:attrName>
                                        </p:attrNameLst>
                                      </p:cBhvr>
                                    </p:animRot>
                                  </p:childTnLst>
                                </p:cTn>
                              </p:par>
                              <p:par>
                                <p:cTn id="135" presetID="6" presetClass="entr" presetSubtype="32" fill="hold" grpId="0" nodeType="withEffect">
                                  <p:stCondLst>
                                    <p:cond delay="2000"/>
                                  </p:stCondLst>
                                  <p:childTnLst>
                                    <p:set>
                                      <p:cBhvr>
                                        <p:cTn id="136" dur="1" fill="hold">
                                          <p:stCondLst>
                                            <p:cond delay="0"/>
                                          </p:stCondLst>
                                        </p:cTn>
                                        <p:tgtEl>
                                          <p:spTgt spid="79"/>
                                        </p:tgtEl>
                                        <p:attrNameLst>
                                          <p:attrName>style.visibility</p:attrName>
                                        </p:attrNameLst>
                                      </p:cBhvr>
                                      <p:to>
                                        <p:strVal val="visible"/>
                                      </p:to>
                                    </p:set>
                                    <p:animEffect transition="in" filter="circle(out)">
                                      <p:cBhvr>
                                        <p:cTn id="137" dur="1000"/>
                                        <p:tgtEl>
                                          <p:spTgt spid="79"/>
                                        </p:tgtEl>
                                      </p:cBhvr>
                                    </p:animEffect>
                                  </p:childTnLst>
                                </p:cTn>
                              </p:par>
                              <p:par>
                                <p:cTn id="138" presetID="31" presetClass="entr" presetSubtype="0" fill="hold" grpId="0" nodeType="withEffect">
                                  <p:stCondLst>
                                    <p:cond delay="3000"/>
                                  </p:stCondLst>
                                  <p:childTnLst>
                                    <p:set>
                                      <p:cBhvr>
                                        <p:cTn id="139" dur="1" fill="hold">
                                          <p:stCondLst>
                                            <p:cond delay="0"/>
                                          </p:stCondLst>
                                        </p:cTn>
                                        <p:tgtEl>
                                          <p:spTgt spid="85"/>
                                        </p:tgtEl>
                                        <p:attrNameLst>
                                          <p:attrName>style.visibility</p:attrName>
                                        </p:attrNameLst>
                                      </p:cBhvr>
                                      <p:to>
                                        <p:strVal val="visible"/>
                                      </p:to>
                                    </p:set>
                                    <p:anim calcmode="lin" valueType="num">
                                      <p:cBhvr>
                                        <p:cTn id="140" dur="1000" fill="hold"/>
                                        <p:tgtEl>
                                          <p:spTgt spid="85"/>
                                        </p:tgtEl>
                                        <p:attrNameLst>
                                          <p:attrName>ppt_w</p:attrName>
                                        </p:attrNameLst>
                                      </p:cBhvr>
                                      <p:tavLst>
                                        <p:tav tm="0">
                                          <p:val>
                                            <p:fltVal val="0"/>
                                          </p:val>
                                        </p:tav>
                                        <p:tav tm="100000">
                                          <p:val>
                                            <p:strVal val="#ppt_w"/>
                                          </p:val>
                                        </p:tav>
                                      </p:tavLst>
                                    </p:anim>
                                    <p:anim calcmode="lin" valueType="num">
                                      <p:cBhvr>
                                        <p:cTn id="141" dur="1000" fill="hold"/>
                                        <p:tgtEl>
                                          <p:spTgt spid="85"/>
                                        </p:tgtEl>
                                        <p:attrNameLst>
                                          <p:attrName>ppt_h</p:attrName>
                                        </p:attrNameLst>
                                      </p:cBhvr>
                                      <p:tavLst>
                                        <p:tav tm="0">
                                          <p:val>
                                            <p:fltVal val="0"/>
                                          </p:val>
                                        </p:tav>
                                        <p:tav tm="100000">
                                          <p:val>
                                            <p:strVal val="#ppt_h"/>
                                          </p:val>
                                        </p:tav>
                                      </p:tavLst>
                                    </p:anim>
                                    <p:anim calcmode="lin" valueType="num">
                                      <p:cBhvr>
                                        <p:cTn id="142" dur="1000" fill="hold"/>
                                        <p:tgtEl>
                                          <p:spTgt spid="85"/>
                                        </p:tgtEl>
                                        <p:attrNameLst>
                                          <p:attrName>style.rotation</p:attrName>
                                        </p:attrNameLst>
                                      </p:cBhvr>
                                      <p:tavLst>
                                        <p:tav tm="0">
                                          <p:val>
                                            <p:fltVal val="90"/>
                                          </p:val>
                                        </p:tav>
                                        <p:tav tm="100000">
                                          <p:val>
                                            <p:fltVal val="0"/>
                                          </p:val>
                                        </p:tav>
                                      </p:tavLst>
                                    </p:anim>
                                    <p:animEffect transition="in" filter="fade">
                                      <p:cBhvr>
                                        <p:cTn id="143" dur="1000"/>
                                        <p:tgtEl>
                                          <p:spTgt spid="85"/>
                                        </p:tgtEl>
                                      </p:cBhvr>
                                    </p:animEffect>
                                  </p:childTnLst>
                                </p:cTn>
                              </p:par>
                              <p:par>
                                <p:cTn id="144" presetID="8" presetClass="emph" presetSubtype="0" repeatCount="indefinite" fill="hold" grpId="1" nodeType="withEffect">
                                  <p:stCondLst>
                                    <p:cond delay="3000"/>
                                  </p:stCondLst>
                                  <p:endCondLst>
                                    <p:cond evt="onNext" delay="0">
                                      <p:tgtEl>
                                        <p:sldTgt/>
                                      </p:tgtEl>
                                    </p:cond>
                                  </p:endCondLst>
                                  <p:childTnLst>
                                    <p:animRot by="21600000">
                                      <p:cBhvr>
                                        <p:cTn id="145" dur="5000" fill="hold"/>
                                        <p:tgtEl>
                                          <p:spTgt spid="85"/>
                                        </p:tgtEl>
                                        <p:attrNameLst>
                                          <p:attrName>r</p:attrName>
                                        </p:attrNameLst>
                                      </p:cBhvr>
                                    </p:animRot>
                                  </p:childTnLst>
                                </p:cTn>
                              </p:par>
                              <p:par>
                                <p:cTn id="146" presetID="6" presetClass="entr" presetSubtype="32" fill="hold" grpId="0" nodeType="withEffect">
                                  <p:stCondLst>
                                    <p:cond delay="3000"/>
                                  </p:stCondLst>
                                  <p:childTnLst>
                                    <p:set>
                                      <p:cBhvr>
                                        <p:cTn id="147" dur="1" fill="hold">
                                          <p:stCondLst>
                                            <p:cond delay="0"/>
                                          </p:stCondLst>
                                        </p:cTn>
                                        <p:tgtEl>
                                          <p:spTgt spid="80"/>
                                        </p:tgtEl>
                                        <p:attrNameLst>
                                          <p:attrName>style.visibility</p:attrName>
                                        </p:attrNameLst>
                                      </p:cBhvr>
                                      <p:to>
                                        <p:strVal val="visible"/>
                                      </p:to>
                                    </p:set>
                                    <p:animEffect transition="in" filter="circle(out)">
                                      <p:cBhvr>
                                        <p:cTn id="148" dur="1000"/>
                                        <p:tgtEl>
                                          <p:spTgt spid="80"/>
                                        </p:tgtEl>
                                      </p:cBhvr>
                                    </p:animEffect>
                                  </p:childTnLst>
                                </p:cTn>
                              </p:par>
                              <p:par>
                                <p:cTn id="149" presetID="12" presetClass="entr" presetSubtype="2"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p:tgtEl>
                                          <p:spTgt spid="50"/>
                                        </p:tgtEl>
                                        <p:attrNameLst>
                                          <p:attrName>ppt_x</p:attrName>
                                        </p:attrNameLst>
                                      </p:cBhvr>
                                      <p:tavLst>
                                        <p:tav tm="0">
                                          <p:val>
                                            <p:strVal val="#ppt_x+#ppt_w*1.125000"/>
                                          </p:val>
                                        </p:tav>
                                        <p:tav tm="100000">
                                          <p:val>
                                            <p:strVal val="#ppt_x"/>
                                          </p:val>
                                        </p:tav>
                                      </p:tavLst>
                                    </p:anim>
                                    <p:animEffect transition="in" filter="wipe(left)">
                                      <p:cBhvr>
                                        <p:cTn id="152" dur="1000"/>
                                        <p:tgtEl>
                                          <p:spTgt spid="50"/>
                                        </p:tgtEl>
                                      </p:cBhvr>
                                    </p:animEffect>
                                  </p:childTnLst>
                                </p:cTn>
                              </p:par>
                              <p:par>
                                <p:cTn id="153" presetID="12" presetClass="entr" presetSubtype="8" fill="hold" grpId="0" nodeType="withEffect">
                                  <p:stCondLst>
                                    <p:cond delay="0"/>
                                  </p:stCondLst>
                                  <p:childTnLst>
                                    <p:set>
                                      <p:cBhvr>
                                        <p:cTn id="154" dur="1" fill="hold">
                                          <p:stCondLst>
                                            <p:cond delay="0"/>
                                          </p:stCondLst>
                                        </p:cTn>
                                        <p:tgtEl>
                                          <p:spTgt spid="53"/>
                                        </p:tgtEl>
                                        <p:attrNameLst>
                                          <p:attrName>style.visibility</p:attrName>
                                        </p:attrNameLst>
                                      </p:cBhvr>
                                      <p:to>
                                        <p:strVal val="visible"/>
                                      </p:to>
                                    </p:set>
                                    <p:anim calcmode="lin" valueType="num">
                                      <p:cBhvr additive="base">
                                        <p:cTn id="155" dur="1000"/>
                                        <p:tgtEl>
                                          <p:spTgt spid="53"/>
                                        </p:tgtEl>
                                        <p:attrNameLst>
                                          <p:attrName>ppt_x</p:attrName>
                                        </p:attrNameLst>
                                      </p:cBhvr>
                                      <p:tavLst>
                                        <p:tav tm="0">
                                          <p:val>
                                            <p:strVal val="#ppt_x-#ppt_w*1.125000"/>
                                          </p:val>
                                        </p:tav>
                                        <p:tav tm="100000">
                                          <p:val>
                                            <p:strVal val="#ppt_x"/>
                                          </p:val>
                                        </p:tav>
                                      </p:tavLst>
                                    </p:anim>
                                    <p:animEffect transition="in" filter="wipe(right)">
                                      <p:cBhvr>
                                        <p:cTn id="156" dur="1000"/>
                                        <p:tgtEl>
                                          <p:spTgt spid="53"/>
                                        </p:tgtEl>
                                      </p:cBhvr>
                                    </p:animEffect>
                                  </p:childTnLst>
                                </p:cTn>
                              </p:par>
                              <p:par>
                                <p:cTn id="157" presetID="12" presetClass="entr" presetSubtype="2" fill="hold" grpId="0" nodeType="withEffect">
                                  <p:stCondLst>
                                    <p:cond delay="1000"/>
                                  </p:stCondLst>
                                  <p:childTnLst>
                                    <p:set>
                                      <p:cBhvr>
                                        <p:cTn id="158" dur="1" fill="hold">
                                          <p:stCondLst>
                                            <p:cond delay="0"/>
                                          </p:stCondLst>
                                        </p:cTn>
                                        <p:tgtEl>
                                          <p:spTgt spid="51"/>
                                        </p:tgtEl>
                                        <p:attrNameLst>
                                          <p:attrName>style.visibility</p:attrName>
                                        </p:attrNameLst>
                                      </p:cBhvr>
                                      <p:to>
                                        <p:strVal val="visible"/>
                                      </p:to>
                                    </p:set>
                                    <p:anim calcmode="lin" valueType="num">
                                      <p:cBhvr additive="base">
                                        <p:cTn id="159" dur="1000"/>
                                        <p:tgtEl>
                                          <p:spTgt spid="51"/>
                                        </p:tgtEl>
                                        <p:attrNameLst>
                                          <p:attrName>ppt_x</p:attrName>
                                        </p:attrNameLst>
                                      </p:cBhvr>
                                      <p:tavLst>
                                        <p:tav tm="0">
                                          <p:val>
                                            <p:strVal val="#ppt_x+#ppt_w*1.125000"/>
                                          </p:val>
                                        </p:tav>
                                        <p:tav tm="100000">
                                          <p:val>
                                            <p:strVal val="#ppt_x"/>
                                          </p:val>
                                        </p:tav>
                                      </p:tavLst>
                                    </p:anim>
                                    <p:animEffect transition="in" filter="wipe(left)">
                                      <p:cBhvr>
                                        <p:cTn id="160" dur="1000"/>
                                        <p:tgtEl>
                                          <p:spTgt spid="51"/>
                                        </p:tgtEl>
                                      </p:cBhvr>
                                    </p:animEffect>
                                  </p:childTnLst>
                                </p:cTn>
                              </p:par>
                              <p:par>
                                <p:cTn id="161" presetID="12" presetClass="entr" presetSubtype="8" fill="hold" grpId="0" nodeType="withEffect">
                                  <p:stCondLst>
                                    <p:cond delay="1000"/>
                                  </p:stCondLst>
                                  <p:childTnLst>
                                    <p:set>
                                      <p:cBhvr>
                                        <p:cTn id="162" dur="1" fill="hold">
                                          <p:stCondLst>
                                            <p:cond delay="0"/>
                                          </p:stCondLst>
                                        </p:cTn>
                                        <p:tgtEl>
                                          <p:spTgt spid="54"/>
                                        </p:tgtEl>
                                        <p:attrNameLst>
                                          <p:attrName>style.visibility</p:attrName>
                                        </p:attrNameLst>
                                      </p:cBhvr>
                                      <p:to>
                                        <p:strVal val="visible"/>
                                      </p:to>
                                    </p:set>
                                    <p:anim calcmode="lin" valueType="num">
                                      <p:cBhvr additive="base">
                                        <p:cTn id="163" dur="1000"/>
                                        <p:tgtEl>
                                          <p:spTgt spid="54"/>
                                        </p:tgtEl>
                                        <p:attrNameLst>
                                          <p:attrName>ppt_x</p:attrName>
                                        </p:attrNameLst>
                                      </p:cBhvr>
                                      <p:tavLst>
                                        <p:tav tm="0">
                                          <p:val>
                                            <p:strVal val="#ppt_x-#ppt_w*1.125000"/>
                                          </p:val>
                                        </p:tav>
                                        <p:tav tm="100000">
                                          <p:val>
                                            <p:strVal val="#ppt_x"/>
                                          </p:val>
                                        </p:tav>
                                      </p:tavLst>
                                    </p:anim>
                                    <p:animEffect transition="in" filter="wipe(right)">
                                      <p:cBhvr>
                                        <p:cTn id="164" dur="1000"/>
                                        <p:tgtEl>
                                          <p:spTgt spid="54"/>
                                        </p:tgtEl>
                                      </p:cBhvr>
                                    </p:animEffect>
                                  </p:childTnLst>
                                </p:cTn>
                              </p:par>
                              <p:par>
                                <p:cTn id="165" presetID="12" presetClass="entr" presetSubtype="2" fill="hold" grpId="0" nodeType="withEffect">
                                  <p:stCondLst>
                                    <p:cond delay="2000"/>
                                  </p:stCondLst>
                                  <p:childTnLst>
                                    <p:set>
                                      <p:cBhvr>
                                        <p:cTn id="166" dur="1" fill="hold">
                                          <p:stCondLst>
                                            <p:cond delay="0"/>
                                          </p:stCondLst>
                                        </p:cTn>
                                        <p:tgtEl>
                                          <p:spTgt spid="52"/>
                                        </p:tgtEl>
                                        <p:attrNameLst>
                                          <p:attrName>style.visibility</p:attrName>
                                        </p:attrNameLst>
                                      </p:cBhvr>
                                      <p:to>
                                        <p:strVal val="visible"/>
                                      </p:to>
                                    </p:set>
                                    <p:anim calcmode="lin" valueType="num">
                                      <p:cBhvr additive="base">
                                        <p:cTn id="167" dur="1000"/>
                                        <p:tgtEl>
                                          <p:spTgt spid="52"/>
                                        </p:tgtEl>
                                        <p:attrNameLst>
                                          <p:attrName>ppt_x</p:attrName>
                                        </p:attrNameLst>
                                      </p:cBhvr>
                                      <p:tavLst>
                                        <p:tav tm="0">
                                          <p:val>
                                            <p:strVal val="#ppt_x+#ppt_w*1.125000"/>
                                          </p:val>
                                        </p:tav>
                                        <p:tav tm="100000">
                                          <p:val>
                                            <p:strVal val="#ppt_x"/>
                                          </p:val>
                                        </p:tav>
                                      </p:tavLst>
                                    </p:anim>
                                    <p:animEffect transition="in" filter="wipe(left)">
                                      <p:cBhvr>
                                        <p:cTn id="168" dur="1000"/>
                                        <p:tgtEl>
                                          <p:spTgt spid="52"/>
                                        </p:tgtEl>
                                      </p:cBhvr>
                                    </p:animEffect>
                                  </p:childTnLst>
                                </p:cTn>
                              </p:par>
                              <p:par>
                                <p:cTn id="169" presetID="12" presetClass="entr" presetSubtype="8" fill="hold" grpId="0" nodeType="withEffect">
                                  <p:stCondLst>
                                    <p:cond delay="200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p:tgtEl>
                                          <p:spTgt spid="55"/>
                                        </p:tgtEl>
                                        <p:attrNameLst>
                                          <p:attrName>ppt_x</p:attrName>
                                        </p:attrNameLst>
                                      </p:cBhvr>
                                      <p:tavLst>
                                        <p:tav tm="0">
                                          <p:val>
                                            <p:strVal val="#ppt_x-#ppt_w*1.125000"/>
                                          </p:val>
                                        </p:tav>
                                        <p:tav tm="100000">
                                          <p:val>
                                            <p:strVal val="#ppt_x"/>
                                          </p:val>
                                        </p:tav>
                                      </p:tavLst>
                                    </p:anim>
                                    <p:animEffect transition="in" filter="wipe(right)">
                                      <p:cBhvr>
                                        <p:cTn id="172" dur="1000"/>
                                        <p:tgtEl>
                                          <p:spTgt spid="55"/>
                                        </p:tgtEl>
                                      </p:cBhvr>
                                    </p:animEffect>
                                  </p:childTnLst>
                                </p:cTn>
                              </p:par>
                              <p:par>
                                <p:cTn id="173" presetID="12" presetClass="entr" presetSubtype="2" fill="hold" grpId="0" nodeType="withEffect">
                                  <p:stCondLst>
                                    <p:cond delay="3000"/>
                                  </p:stCondLst>
                                  <p:childTnLst>
                                    <p:set>
                                      <p:cBhvr>
                                        <p:cTn id="174" dur="1" fill="hold">
                                          <p:stCondLst>
                                            <p:cond delay="0"/>
                                          </p:stCondLst>
                                        </p:cTn>
                                        <p:tgtEl>
                                          <p:spTgt spid="74"/>
                                        </p:tgtEl>
                                        <p:attrNameLst>
                                          <p:attrName>style.visibility</p:attrName>
                                        </p:attrNameLst>
                                      </p:cBhvr>
                                      <p:to>
                                        <p:strVal val="visible"/>
                                      </p:to>
                                    </p:set>
                                    <p:anim calcmode="lin" valueType="num">
                                      <p:cBhvr additive="base">
                                        <p:cTn id="175" dur="1000"/>
                                        <p:tgtEl>
                                          <p:spTgt spid="74"/>
                                        </p:tgtEl>
                                        <p:attrNameLst>
                                          <p:attrName>ppt_x</p:attrName>
                                        </p:attrNameLst>
                                      </p:cBhvr>
                                      <p:tavLst>
                                        <p:tav tm="0">
                                          <p:val>
                                            <p:strVal val="#ppt_x+#ppt_w*1.125000"/>
                                          </p:val>
                                        </p:tav>
                                        <p:tav tm="100000">
                                          <p:val>
                                            <p:strVal val="#ppt_x"/>
                                          </p:val>
                                        </p:tav>
                                      </p:tavLst>
                                    </p:anim>
                                    <p:animEffect transition="in" filter="wipe(left)">
                                      <p:cBhvr>
                                        <p:cTn id="176" dur="1000"/>
                                        <p:tgtEl>
                                          <p:spTgt spid="74"/>
                                        </p:tgtEl>
                                      </p:cBhvr>
                                    </p:animEffect>
                                  </p:childTnLst>
                                </p:cTn>
                              </p:par>
                              <p:par>
                                <p:cTn id="177" presetID="12" presetClass="entr" presetSubtype="8" fill="hold" grpId="0" nodeType="withEffect">
                                  <p:stCondLst>
                                    <p:cond delay="3000"/>
                                  </p:stCondLst>
                                  <p:childTnLst>
                                    <p:set>
                                      <p:cBhvr>
                                        <p:cTn id="178" dur="1" fill="hold">
                                          <p:stCondLst>
                                            <p:cond delay="0"/>
                                          </p:stCondLst>
                                        </p:cTn>
                                        <p:tgtEl>
                                          <p:spTgt spid="75"/>
                                        </p:tgtEl>
                                        <p:attrNameLst>
                                          <p:attrName>style.visibility</p:attrName>
                                        </p:attrNameLst>
                                      </p:cBhvr>
                                      <p:to>
                                        <p:strVal val="visible"/>
                                      </p:to>
                                    </p:set>
                                    <p:anim calcmode="lin" valueType="num">
                                      <p:cBhvr additive="base">
                                        <p:cTn id="179" dur="1000"/>
                                        <p:tgtEl>
                                          <p:spTgt spid="75"/>
                                        </p:tgtEl>
                                        <p:attrNameLst>
                                          <p:attrName>ppt_x</p:attrName>
                                        </p:attrNameLst>
                                      </p:cBhvr>
                                      <p:tavLst>
                                        <p:tav tm="0">
                                          <p:val>
                                            <p:strVal val="#ppt_x-#ppt_w*1.125000"/>
                                          </p:val>
                                        </p:tav>
                                        <p:tav tm="100000">
                                          <p:val>
                                            <p:strVal val="#ppt_x"/>
                                          </p:val>
                                        </p:tav>
                                      </p:tavLst>
                                    </p:anim>
                                    <p:animEffect transition="in" filter="wipe(right)">
                                      <p:cBhvr>
                                        <p:cTn id="180"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1" grpId="0" animBg="1"/>
      <p:bldP spid="8" grpId="0" animBg="1"/>
      <p:bldP spid="10" grpId="0" animBg="1"/>
      <p:bldP spid="12" grpId="0" animBg="1"/>
      <p:bldP spid="14" grpId="0" animBg="1"/>
      <p:bldP spid="57" grpId="0" animBg="1"/>
      <p:bldP spid="58" grpId="0" animBg="1"/>
      <p:bldP spid="59" grpId="0" animBg="1"/>
      <p:bldP spid="60" grpId="0" animBg="1"/>
      <p:bldP spid="61" grpId="0" animBg="1"/>
      <p:bldP spid="61" grpId="1" animBg="1"/>
      <p:bldP spid="62" grpId="0" animBg="1"/>
      <p:bldP spid="62" grpId="1" animBg="1"/>
      <p:bldP spid="63" grpId="0" animBg="1"/>
      <p:bldP spid="63" grpId="1" animBg="1"/>
      <p:bldP spid="64" grpId="0" animBg="1"/>
      <p:bldP spid="64" grpId="1" animBg="1"/>
      <p:bldP spid="32" grpId="0" animBg="1"/>
      <p:bldP spid="42" grpId="0" animBg="1"/>
      <p:bldP spid="50" grpId="0"/>
      <p:bldP spid="51" grpId="0"/>
      <p:bldP spid="52" grpId="0"/>
      <p:bldP spid="53" grpId="0"/>
      <p:bldP spid="54" grpId="0"/>
      <p:bldP spid="55" grpId="0"/>
      <p:bldP spid="74" grpId="0"/>
      <p:bldP spid="75" grpId="0"/>
      <p:bldP spid="47"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5" grpId="1" animBg="1"/>
      <p:bldP spid="86" grpId="0" animBg="1"/>
      <p:bldP spid="86" grpId="1" animBg="1"/>
      <p:bldP spid="87" grpId="0" animBg="1"/>
      <p:bldP spid="87" grpId="1" animBg="1"/>
      <p:bldP spid="88" grpId="0" animBg="1"/>
      <p:bldP spid="8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Фигура">
            <a:extLst>
              <a:ext uri="{FF2B5EF4-FFF2-40B4-BE49-F238E27FC236}">
                <a16:creationId xmlns="" xmlns:a16="http://schemas.microsoft.com/office/drawing/2014/main" id="{79461F9A-700D-8A4A-A497-9A77630E7A23}"/>
              </a:ext>
            </a:extLst>
          </p:cNvPr>
          <p:cNvSpPr/>
          <p:nvPr/>
        </p:nvSpPr>
        <p:spPr>
          <a:xfrm>
            <a:off x="1186251" y="1484316"/>
            <a:ext cx="4207781" cy="4702797"/>
          </a:xfrm>
          <a:prstGeom prst="roundRect">
            <a:avLst>
              <a:gd name="adj" fmla="val 4618"/>
            </a:avLst>
          </a:prstGeom>
          <a:gradFill flip="none" rotWithShape="1">
            <a:gsLst>
              <a:gs pos="96000">
                <a:schemeClr val="bg1">
                  <a:alpha val="0"/>
                </a:schemeClr>
              </a:gs>
              <a:gs pos="65000">
                <a:srgbClr val="FFFFFF"/>
              </a:gs>
            </a:gsLst>
            <a:lin ang="0" scaled="1"/>
            <a:tileRect/>
          </a:gradFill>
          <a:ln w="12700">
            <a:noFill/>
            <a:miter lim="400000"/>
          </a:ln>
          <a:effectLst>
            <a:outerShdw blurRad="254000" dist="38100" dir="8100000" algn="tr" rotWithShape="0">
              <a:prstClr val="black">
                <a:alpha val="10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31" name="Rounded Rectangle 8">
            <a:extLst>
              <a:ext uri="{FF2B5EF4-FFF2-40B4-BE49-F238E27FC236}">
                <a16:creationId xmlns="" xmlns:a16="http://schemas.microsoft.com/office/drawing/2014/main" id="{73401758-649A-CE4C-9A82-FB22E27AA314}"/>
              </a:ext>
            </a:extLst>
          </p:cNvPr>
          <p:cNvSpPr/>
          <p:nvPr/>
        </p:nvSpPr>
        <p:spPr bwMode="auto">
          <a:xfrm rot="16200000">
            <a:off x="-1025654" y="3577390"/>
            <a:ext cx="4702798" cy="516634"/>
          </a:xfrm>
          <a:prstGeom prst="round2SameRect">
            <a:avLst>
              <a:gd name="adj1" fmla="val 28802"/>
              <a:gd name="adj2" fmla="val 0"/>
            </a:avLst>
          </a:prstGeom>
          <a:solidFill>
            <a:srgbClr val="9966FF">
              <a:alpha val="90000"/>
            </a:srgbClr>
          </a:solidFill>
          <a:ln w="9525">
            <a:noFill/>
            <a:round/>
            <a:headEnd/>
            <a:tailEnd/>
          </a:ln>
        </p:spPr>
        <p:txBody>
          <a:bodyPr vert="horz" wrap="square" lIns="91342" tIns="45671" rIns="91342" bIns="45671" numCol="1" rtlCol="0" anchor="ctr" anchorCtr="0" compatLnSpc="1">
            <a:prstTxWarp prst="textNoShape">
              <a:avLst/>
            </a:prstTxWarp>
          </a:bodyPr>
          <a:lstStyle/>
          <a:p>
            <a:pPr algn="ctr"/>
            <a:r>
              <a:rPr lang="en-US" sz="1400" b="1" dirty="0" smtClean="0">
                <a:solidFill>
                  <a:schemeClr val="bg1"/>
                </a:solidFill>
                <a:latin typeface="Century Gothic" panose="020B0502020202020204" pitchFamily="34" charset="0"/>
              </a:rPr>
              <a:t>Challenges &amp; Solutions</a:t>
            </a:r>
            <a:endParaRPr lang="en-US" sz="1400" b="1" dirty="0">
              <a:solidFill>
                <a:schemeClr val="bg1"/>
              </a:solidFill>
              <a:latin typeface="Century Gothic" panose="020B0502020202020204" pitchFamily="34" charset="0"/>
            </a:endParaRPr>
          </a:p>
        </p:txBody>
      </p:sp>
      <p:sp>
        <p:nvSpPr>
          <p:cNvPr id="8" name="Freeform 14">
            <a:extLst>
              <a:ext uri="{FF2B5EF4-FFF2-40B4-BE49-F238E27FC236}">
                <a16:creationId xmlns="" xmlns:a16="http://schemas.microsoft.com/office/drawing/2014/main" id="{BDA504FA-3BAA-1644-B97F-09BD9F54CBF8}"/>
              </a:ext>
            </a:extLst>
          </p:cNvPr>
          <p:cNvSpPr>
            <a:spLocks noEditPoints="1"/>
          </p:cNvSpPr>
          <p:nvPr/>
        </p:nvSpPr>
        <p:spPr bwMode="auto">
          <a:xfrm flipH="1">
            <a:off x="5084566" y="202623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a:solidFill>
                  <a:schemeClr val="bg1">
                    <a:lumMod val="50000"/>
                  </a:schemeClr>
                </a:solidFill>
                <a:latin typeface="Century Gothic" panose="020B0502020202020204" pitchFamily="34" charset="0"/>
              </a:rPr>
              <a:t>01</a:t>
            </a:r>
          </a:p>
        </p:txBody>
      </p:sp>
      <p:sp>
        <p:nvSpPr>
          <p:cNvPr id="10" name="Freeform 14">
            <a:extLst>
              <a:ext uri="{FF2B5EF4-FFF2-40B4-BE49-F238E27FC236}">
                <a16:creationId xmlns="" xmlns:a16="http://schemas.microsoft.com/office/drawing/2014/main" id="{F2557644-2DCD-B447-996C-A92F25A7C4E5}"/>
              </a:ext>
            </a:extLst>
          </p:cNvPr>
          <p:cNvSpPr>
            <a:spLocks noEditPoints="1"/>
          </p:cNvSpPr>
          <p:nvPr/>
        </p:nvSpPr>
        <p:spPr bwMode="auto">
          <a:xfrm flipH="1">
            <a:off x="5084566" y="303430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02</a:t>
            </a:r>
            <a:endParaRPr lang="en-US" sz="1400" dirty="0">
              <a:solidFill>
                <a:schemeClr val="bg1">
                  <a:lumMod val="50000"/>
                </a:schemeClr>
              </a:solidFill>
              <a:latin typeface="Century Gothic" panose="020B0502020202020204" pitchFamily="34" charset="0"/>
            </a:endParaRPr>
          </a:p>
        </p:txBody>
      </p:sp>
      <p:sp>
        <p:nvSpPr>
          <p:cNvPr id="12" name="Freeform 14">
            <a:extLst>
              <a:ext uri="{FF2B5EF4-FFF2-40B4-BE49-F238E27FC236}">
                <a16:creationId xmlns="" xmlns:a16="http://schemas.microsoft.com/office/drawing/2014/main" id="{CF16CE23-621E-4C4E-930B-FFD39C020432}"/>
              </a:ext>
            </a:extLst>
          </p:cNvPr>
          <p:cNvSpPr>
            <a:spLocks noEditPoints="1"/>
          </p:cNvSpPr>
          <p:nvPr/>
        </p:nvSpPr>
        <p:spPr bwMode="auto">
          <a:xfrm flipH="1">
            <a:off x="5084566" y="4055796"/>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a:solidFill>
                  <a:schemeClr val="bg1">
                    <a:lumMod val="50000"/>
                  </a:schemeClr>
                </a:solidFill>
                <a:latin typeface="Century Gothic" panose="020B0502020202020204" pitchFamily="34" charset="0"/>
              </a:rPr>
              <a:t>03</a:t>
            </a:r>
          </a:p>
        </p:txBody>
      </p:sp>
      <p:sp>
        <p:nvSpPr>
          <p:cNvPr id="14" name="Freeform 14">
            <a:extLst>
              <a:ext uri="{FF2B5EF4-FFF2-40B4-BE49-F238E27FC236}">
                <a16:creationId xmlns="" xmlns:a16="http://schemas.microsoft.com/office/drawing/2014/main" id="{4C1317C2-50AE-8549-B96B-5F6B2462FA3D}"/>
              </a:ext>
            </a:extLst>
          </p:cNvPr>
          <p:cNvSpPr>
            <a:spLocks noEditPoints="1"/>
          </p:cNvSpPr>
          <p:nvPr/>
        </p:nvSpPr>
        <p:spPr bwMode="auto">
          <a:xfrm flipH="1">
            <a:off x="5082346" y="5072455"/>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a:solidFill>
                  <a:schemeClr val="bg1">
                    <a:lumMod val="50000"/>
                  </a:schemeClr>
                </a:solidFill>
                <a:latin typeface="Century Gothic" panose="020B0502020202020204" pitchFamily="34" charset="0"/>
              </a:rPr>
              <a:t>04</a:t>
            </a:r>
          </a:p>
        </p:txBody>
      </p:sp>
      <p:sp>
        <p:nvSpPr>
          <p:cNvPr id="57" name="Фигура">
            <a:extLst>
              <a:ext uri="{FF2B5EF4-FFF2-40B4-BE49-F238E27FC236}">
                <a16:creationId xmlns="" xmlns:a16="http://schemas.microsoft.com/office/drawing/2014/main" id="{20A5B0D9-0D1E-2643-A22A-A9EC47D10D03}"/>
              </a:ext>
            </a:extLst>
          </p:cNvPr>
          <p:cNvSpPr/>
          <p:nvPr/>
        </p:nvSpPr>
        <p:spPr>
          <a:xfrm rot="5400000">
            <a:off x="4540412" y="2890405"/>
            <a:ext cx="1664547" cy="863672"/>
          </a:xfrm>
          <a:custGeom>
            <a:avLst/>
            <a:gdLst/>
            <a:ahLst/>
            <a:cxnLst>
              <a:cxn ang="0">
                <a:pos x="wd2" y="hd2"/>
              </a:cxn>
              <a:cxn ang="5400000">
                <a:pos x="wd2" y="hd2"/>
              </a:cxn>
              <a:cxn ang="10800000">
                <a:pos x="wd2" y="hd2"/>
              </a:cxn>
              <a:cxn ang="16200000">
                <a:pos x="wd2" y="hd2"/>
              </a:cxn>
            </a:cxnLst>
            <a:rect l="0" t="0" r="r" b="b"/>
            <a:pathLst>
              <a:path w="21600" h="21207" extrusionOk="0">
                <a:moveTo>
                  <a:pt x="152" y="0"/>
                </a:moveTo>
                <a:cubicBezTo>
                  <a:pt x="68" y="0"/>
                  <a:pt x="0" y="128"/>
                  <a:pt x="0" y="287"/>
                </a:cubicBezTo>
                <a:cubicBezTo>
                  <a:pt x="0" y="445"/>
                  <a:pt x="68" y="574"/>
                  <a:pt x="152" y="574"/>
                </a:cubicBezTo>
                <a:lnTo>
                  <a:pt x="9063" y="574"/>
                </a:lnTo>
                <a:cubicBezTo>
                  <a:pt x="8274" y="1080"/>
                  <a:pt x="7530" y="1916"/>
                  <a:pt x="6901" y="3106"/>
                </a:cubicBezTo>
                <a:cubicBezTo>
                  <a:pt x="4712" y="7248"/>
                  <a:pt x="4712" y="13961"/>
                  <a:pt x="6901" y="18103"/>
                </a:cubicBezTo>
                <a:cubicBezTo>
                  <a:pt x="7981" y="20146"/>
                  <a:pt x="9391" y="21175"/>
                  <a:pt x="10806" y="21203"/>
                </a:cubicBezTo>
                <a:cubicBezTo>
                  <a:pt x="10809" y="21203"/>
                  <a:pt x="10812" y="21207"/>
                  <a:pt x="10815" y="21207"/>
                </a:cubicBezTo>
                <a:lnTo>
                  <a:pt x="10842" y="21207"/>
                </a:lnTo>
                <a:cubicBezTo>
                  <a:pt x="10857" y="21207"/>
                  <a:pt x="10872" y="21207"/>
                  <a:pt x="10887" y="21207"/>
                </a:cubicBezTo>
                <a:lnTo>
                  <a:pt x="21448" y="21207"/>
                </a:lnTo>
                <a:cubicBezTo>
                  <a:pt x="21532" y="21207"/>
                  <a:pt x="21600" y="21079"/>
                  <a:pt x="21600" y="20920"/>
                </a:cubicBezTo>
                <a:cubicBezTo>
                  <a:pt x="21600" y="20762"/>
                  <a:pt x="21532" y="20633"/>
                  <a:pt x="21448" y="20633"/>
                </a:cubicBezTo>
                <a:lnTo>
                  <a:pt x="12669" y="20633"/>
                </a:lnTo>
                <a:cubicBezTo>
                  <a:pt x="13458" y="20127"/>
                  <a:pt x="14199" y="19292"/>
                  <a:pt x="14828" y="18103"/>
                </a:cubicBezTo>
                <a:cubicBezTo>
                  <a:pt x="17017" y="13961"/>
                  <a:pt x="17017" y="7248"/>
                  <a:pt x="14828" y="3106"/>
                </a:cubicBezTo>
                <a:cubicBezTo>
                  <a:pt x="13733" y="1035"/>
                  <a:pt x="12299" y="0"/>
                  <a:pt x="10864" y="0"/>
                </a:cubicBezTo>
                <a:cubicBezTo>
                  <a:pt x="10843" y="0"/>
                  <a:pt x="10822" y="6"/>
                  <a:pt x="10800" y="6"/>
                </a:cubicBezTo>
                <a:cubicBezTo>
                  <a:pt x="10795" y="5"/>
                  <a:pt x="10790" y="0"/>
                  <a:pt x="10785" y="0"/>
                </a:cubicBezTo>
                <a:lnTo>
                  <a:pt x="152" y="0"/>
                </a:lnTo>
                <a:close/>
                <a:moveTo>
                  <a:pt x="10864" y="588"/>
                </a:moveTo>
                <a:cubicBezTo>
                  <a:pt x="12219" y="588"/>
                  <a:pt x="13574" y="1565"/>
                  <a:pt x="14607" y="3521"/>
                </a:cubicBezTo>
                <a:cubicBezTo>
                  <a:pt x="16675" y="7433"/>
                  <a:pt x="16675" y="13776"/>
                  <a:pt x="14607" y="17688"/>
                </a:cubicBezTo>
                <a:cubicBezTo>
                  <a:pt x="12540" y="21600"/>
                  <a:pt x="9189" y="21600"/>
                  <a:pt x="7122" y="17688"/>
                </a:cubicBezTo>
                <a:cubicBezTo>
                  <a:pt x="5054" y="13776"/>
                  <a:pt x="5054" y="7433"/>
                  <a:pt x="7122" y="3521"/>
                </a:cubicBezTo>
                <a:cubicBezTo>
                  <a:pt x="8155" y="1565"/>
                  <a:pt x="9510" y="588"/>
                  <a:pt x="10864"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58" name="Фигура">
            <a:extLst>
              <a:ext uri="{FF2B5EF4-FFF2-40B4-BE49-F238E27FC236}">
                <a16:creationId xmlns="" xmlns:a16="http://schemas.microsoft.com/office/drawing/2014/main" id="{533ED294-F95F-744D-9ABC-E804A5ABBC46}"/>
              </a:ext>
            </a:extLst>
          </p:cNvPr>
          <p:cNvSpPr/>
          <p:nvPr/>
        </p:nvSpPr>
        <p:spPr>
          <a:xfrm rot="5400000">
            <a:off x="4743070" y="2076893"/>
            <a:ext cx="1259230" cy="863672"/>
          </a:xfrm>
          <a:custGeom>
            <a:avLst/>
            <a:gdLst/>
            <a:ahLst/>
            <a:cxnLst>
              <a:cxn ang="0">
                <a:pos x="wd2" y="hd2"/>
              </a:cxn>
              <a:cxn ang="5400000">
                <a:pos x="wd2" y="hd2"/>
              </a:cxn>
              <a:cxn ang="10800000">
                <a:pos x="wd2" y="hd2"/>
              </a:cxn>
              <a:cxn ang="16200000">
                <a:pos x="wd2" y="hd2"/>
              </a:cxn>
            </a:cxnLst>
            <a:rect l="0" t="0" r="r" b="b"/>
            <a:pathLst>
              <a:path w="20900" h="21207" extrusionOk="0">
                <a:moveTo>
                  <a:pt x="7106" y="0"/>
                </a:moveTo>
                <a:cubicBezTo>
                  <a:pt x="7098" y="0"/>
                  <a:pt x="7092" y="5"/>
                  <a:pt x="7085" y="6"/>
                </a:cubicBezTo>
                <a:cubicBezTo>
                  <a:pt x="5278" y="37"/>
                  <a:pt x="3478" y="1067"/>
                  <a:pt x="2100" y="3106"/>
                </a:cubicBezTo>
                <a:cubicBezTo>
                  <a:pt x="-700" y="7248"/>
                  <a:pt x="-700" y="13961"/>
                  <a:pt x="2100" y="18103"/>
                </a:cubicBezTo>
                <a:cubicBezTo>
                  <a:pt x="3480" y="20146"/>
                  <a:pt x="5285" y="21175"/>
                  <a:pt x="7095" y="21203"/>
                </a:cubicBezTo>
                <a:cubicBezTo>
                  <a:pt x="7098" y="21203"/>
                  <a:pt x="7102" y="21207"/>
                  <a:pt x="7106" y="21207"/>
                </a:cubicBezTo>
                <a:lnTo>
                  <a:pt x="7140" y="21207"/>
                </a:lnTo>
                <a:cubicBezTo>
                  <a:pt x="7159" y="21207"/>
                  <a:pt x="7178" y="21207"/>
                  <a:pt x="7198" y="21207"/>
                </a:cubicBezTo>
                <a:lnTo>
                  <a:pt x="20706" y="21207"/>
                </a:lnTo>
                <a:cubicBezTo>
                  <a:pt x="20813" y="21207"/>
                  <a:pt x="20900" y="21079"/>
                  <a:pt x="20900" y="20920"/>
                </a:cubicBezTo>
                <a:cubicBezTo>
                  <a:pt x="20900" y="20762"/>
                  <a:pt x="20813" y="20633"/>
                  <a:pt x="20706" y="20633"/>
                </a:cubicBezTo>
                <a:lnTo>
                  <a:pt x="9477" y="20633"/>
                </a:lnTo>
                <a:cubicBezTo>
                  <a:pt x="10485" y="20127"/>
                  <a:pt x="11434" y="19292"/>
                  <a:pt x="12238" y="18103"/>
                </a:cubicBezTo>
                <a:cubicBezTo>
                  <a:pt x="15038" y="13961"/>
                  <a:pt x="15038" y="7248"/>
                  <a:pt x="12238" y="3106"/>
                </a:cubicBezTo>
                <a:cubicBezTo>
                  <a:pt x="11433" y="1915"/>
                  <a:pt x="10483" y="1080"/>
                  <a:pt x="9473" y="574"/>
                </a:cubicBezTo>
                <a:lnTo>
                  <a:pt x="11927" y="574"/>
                </a:lnTo>
                <a:cubicBezTo>
                  <a:pt x="12035" y="574"/>
                  <a:pt x="12121" y="445"/>
                  <a:pt x="12121" y="287"/>
                </a:cubicBezTo>
                <a:cubicBezTo>
                  <a:pt x="12121" y="128"/>
                  <a:pt x="12035" y="0"/>
                  <a:pt x="11927" y="0"/>
                </a:cubicBezTo>
                <a:lnTo>
                  <a:pt x="7169" y="0"/>
                </a:lnTo>
                <a:lnTo>
                  <a:pt x="7106" y="0"/>
                </a:lnTo>
                <a:close/>
                <a:moveTo>
                  <a:pt x="7169" y="588"/>
                </a:moveTo>
                <a:cubicBezTo>
                  <a:pt x="8902" y="588"/>
                  <a:pt x="10634" y="1565"/>
                  <a:pt x="11956" y="3521"/>
                </a:cubicBezTo>
                <a:cubicBezTo>
                  <a:pt x="14600" y="7433"/>
                  <a:pt x="14600" y="13776"/>
                  <a:pt x="11956" y="17688"/>
                </a:cubicBezTo>
                <a:cubicBezTo>
                  <a:pt x="9312" y="21600"/>
                  <a:pt x="5026" y="21600"/>
                  <a:pt x="2381" y="17688"/>
                </a:cubicBezTo>
                <a:cubicBezTo>
                  <a:pt x="-263" y="13776"/>
                  <a:pt x="-263" y="7433"/>
                  <a:pt x="2381" y="3521"/>
                </a:cubicBezTo>
                <a:cubicBezTo>
                  <a:pt x="3703" y="1565"/>
                  <a:pt x="5436" y="588"/>
                  <a:pt x="7169"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59" name="Фигура">
            <a:extLst>
              <a:ext uri="{FF2B5EF4-FFF2-40B4-BE49-F238E27FC236}">
                <a16:creationId xmlns="" xmlns:a16="http://schemas.microsoft.com/office/drawing/2014/main" id="{9DC18226-0E36-174B-9902-0F7CCB6F742D}"/>
              </a:ext>
            </a:extLst>
          </p:cNvPr>
          <p:cNvSpPr/>
          <p:nvPr/>
        </p:nvSpPr>
        <p:spPr>
          <a:xfrm rot="5400000">
            <a:off x="4738099" y="4725892"/>
            <a:ext cx="1269171" cy="863672"/>
          </a:xfrm>
          <a:custGeom>
            <a:avLst/>
            <a:gdLst/>
            <a:ahLst/>
            <a:cxnLst>
              <a:cxn ang="0">
                <a:pos x="wd2" y="hd2"/>
              </a:cxn>
              <a:cxn ang="5400000">
                <a:pos x="wd2" y="hd2"/>
              </a:cxn>
              <a:cxn ang="10800000">
                <a:pos x="wd2" y="hd2"/>
              </a:cxn>
              <a:cxn ang="16200000">
                <a:pos x="wd2" y="hd2"/>
              </a:cxn>
            </a:cxnLst>
            <a:rect l="0" t="0" r="r" b="b"/>
            <a:pathLst>
              <a:path w="20905" h="21207" extrusionOk="0">
                <a:moveTo>
                  <a:pt x="192" y="0"/>
                </a:moveTo>
                <a:cubicBezTo>
                  <a:pt x="86" y="0"/>
                  <a:pt x="0" y="128"/>
                  <a:pt x="0" y="287"/>
                </a:cubicBezTo>
                <a:cubicBezTo>
                  <a:pt x="0" y="445"/>
                  <a:pt x="86" y="574"/>
                  <a:pt x="192" y="574"/>
                </a:cubicBezTo>
                <a:lnTo>
                  <a:pt x="11504" y="574"/>
                </a:lnTo>
                <a:cubicBezTo>
                  <a:pt x="10502" y="1080"/>
                  <a:pt x="9558" y="1916"/>
                  <a:pt x="8760" y="3106"/>
                </a:cubicBezTo>
                <a:cubicBezTo>
                  <a:pt x="5982" y="7248"/>
                  <a:pt x="5982" y="13961"/>
                  <a:pt x="8760" y="18103"/>
                </a:cubicBezTo>
                <a:cubicBezTo>
                  <a:pt x="9558" y="19292"/>
                  <a:pt x="10499" y="20127"/>
                  <a:pt x="11500" y="20633"/>
                </a:cubicBezTo>
                <a:lnTo>
                  <a:pt x="7042" y="20633"/>
                </a:lnTo>
                <a:cubicBezTo>
                  <a:pt x="6936" y="20633"/>
                  <a:pt x="6850" y="20762"/>
                  <a:pt x="6850" y="20920"/>
                </a:cubicBezTo>
                <a:cubicBezTo>
                  <a:pt x="6850" y="21079"/>
                  <a:pt x="6936" y="21207"/>
                  <a:pt x="7042" y="21207"/>
                </a:cubicBezTo>
                <a:lnTo>
                  <a:pt x="13762" y="21207"/>
                </a:lnTo>
                <a:cubicBezTo>
                  <a:pt x="15593" y="21218"/>
                  <a:pt x="17425" y="20185"/>
                  <a:pt x="18822" y="18103"/>
                </a:cubicBezTo>
                <a:cubicBezTo>
                  <a:pt x="21600" y="13961"/>
                  <a:pt x="21600" y="7248"/>
                  <a:pt x="18822" y="3106"/>
                </a:cubicBezTo>
                <a:cubicBezTo>
                  <a:pt x="17433" y="1035"/>
                  <a:pt x="15612" y="0"/>
                  <a:pt x="13791" y="0"/>
                </a:cubicBezTo>
                <a:cubicBezTo>
                  <a:pt x="13764" y="0"/>
                  <a:pt x="13736" y="6"/>
                  <a:pt x="13709" y="6"/>
                </a:cubicBezTo>
                <a:cubicBezTo>
                  <a:pt x="13702" y="5"/>
                  <a:pt x="13697" y="0"/>
                  <a:pt x="13690" y="0"/>
                </a:cubicBezTo>
                <a:lnTo>
                  <a:pt x="192" y="0"/>
                </a:lnTo>
                <a:close/>
                <a:moveTo>
                  <a:pt x="13791" y="588"/>
                </a:moveTo>
                <a:cubicBezTo>
                  <a:pt x="15510" y="588"/>
                  <a:pt x="17230" y="1565"/>
                  <a:pt x="18542" y="3521"/>
                </a:cubicBezTo>
                <a:cubicBezTo>
                  <a:pt x="21166" y="7433"/>
                  <a:pt x="21166" y="13776"/>
                  <a:pt x="18542" y="17688"/>
                </a:cubicBezTo>
                <a:cubicBezTo>
                  <a:pt x="15918" y="21600"/>
                  <a:pt x="11664" y="21600"/>
                  <a:pt x="9040" y="17688"/>
                </a:cubicBezTo>
                <a:cubicBezTo>
                  <a:pt x="6416" y="13776"/>
                  <a:pt x="6416" y="7433"/>
                  <a:pt x="9040" y="3521"/>
                </a:cubicBezTo>
                <a:cubicBezTo>
                  <a:pt x="10352" y="1565"/>
                  <a:pt x="12071" y="588"/>
                  <a:pt x="13791"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0" name="Фигура">
            <a:extLst>
              <a:ext uri="{FF2B5EF4-FFF2-40B4-BE49-F238E27FC236}">
                <a16:creationId xmlns="" xmlns:a16="http://schemas.microsoft.com/office/drawing/2014/main" id="{F6733308-C2AF-194E-8A86-5DD05E5B27F0}"/>
              </a:ext>
            </a:extLst>
          </p:cNvPr>
          <p:cNvSpPr/>
          <p:nvPr/>
        </p:nvSpPr>
        <p:spPr>
          <a:xfrm rot="5400000">
            <a:off x="4685917" y="3761484"/>
            <a:ext cx="1373537" cy="863672"/>
          </a:xfrm>
          <a:custGeom>
            <a:avLst/>
            <a:gdLst/>
            <a:ahLst/>
            <a:cxnLst>
              <a:cxn ang="0">
                <a:pos x="wd2" y="hd2"/>
              </a:cxn>
              <a:cxn ang="5400000">
                <a:pos x="wd2" y="hd2"/>
              </a:cxn>
              <a:cxn ang="10800000">
                <a:pos x="wd2" y="hd2"/>
              </a:cxn>
              <a:cxn ang="16200000">
                <a:pos x="wd2" y="hd2"/>
              </a:cxn>
            </a:cxnLst>
            <a:rect l="0" t="0" r="r" b="b"/>
            <a:pathLst>
              <a:path w="21600" h="21207" extrusionOk="0">
                <a:moveTo>
                  <a:pt x="184" y="0"/>
                </a:moveTo>
                <a:cubicBezTo>
                  <a:pt x="82" y="0"/>
                  <a:pt x="0" y="128"/>
                  <a:pt x="0" y="287"/>
                </a:cubicBezTo>
                <a:cubicBezTo>
                  <a:pt x="0" y="445"/>
                  <a:pt x="82" y="574"/>
                  <a:pt x="184" y="574"/>
                </a:cubicBezTo>
                <a:lnTo>
                  <a:pt x="10983" y="574"/>
                </a:lnTo>
                <a:cubicBezTo>
                  <a:pt x="10027" y="1080"/>
                  <a:pt x="9126" y="1916"/>
                  <a:pt x="8363" y="3106"/>
                </a:cubicBezTo>
                <a:cubicBezTo>
                  <a:pt x="5711" y="7248"/>
                  <a:pt x="5711" y="13961"/>
                  <a:pt x="8363" y="18103"/>
                </a:cubicBezTo>
                <a:cubicBezTo>
                  <a:pt x="9672" y="20146"/>
                  <a:pt x="11381" y="21175"/>
                  <a:pt x="13096" y="21203"/>
                </a:cubicBezTo>
                <a:cubicBezTo>
                  <a:pt x="13100" y="21203"/>
                  <a:pt x="13103" y="21207"/>
                  <a:pt x="13106" y="21207"/>
                </a:cubicBezTo>
                <a:lnTo>
                  <a:pt x="13139" y="21207"/>
                </a:lnTo>
                <a:cubicBezTo>
                  <a:pt x="13157" y="21207"/>
                  <a:pt x="13175" y="21207"/>
                  <a:pt x="13194" y="21207"/>
                </a:cubicBezTo>
                <a:lnTo>
                  <a:pt x="21416" y="21207"/>
                </a:lnTo>
                <a:cubicBezTo>
                  <a:pt x="21518" y="21207"/>
                  <a:pt x="21600" y="21079"/>
                  <a:pt x="21600" y="20920"/>
                </a:cubicBezTo>
                <a:cubicBezTo>
                  <a:pt x="21600" y="20762"/>
                  <a:pt x="21518" y="20633"/>
                  <a:pt x="21416" y="20633"/>
                </a:cubicBezTo>
                <a:lnTo>
                  <a:pt x="15354" y="20633"/>
                </a:lnTo>
                <a:cubicBezTo>
                  <a:pt x="16309" y="20127"/>
                  <a:pt x="17208" y="19292"/>
                  <a:pt x="17969" y="18103"/>
                </a:cubicBezTo>
                <a:cubicBezTo>
                  <a:pt x="20622" y="13961"/>
                  <a:pt x="20622" y="7248"/>
                  <a:pt x="17969" y="3106"/>
                </a:cubicBezTo>
                <a:cubicBezTo>
                  <a:pt x="16643" y="1035"/>
                  <a:pt x="14905" y="0"/>
                  <a:pt x="13166" y="0"/>
                </a:cubicBezTo>
                <a:cubicBezTo>
                  <a:pt x="13140" y="0"/>
                  <a:pt x="13114" y="6"/>
                  <a:pt x="13088" y="6"/>
                </a:cubicBezTo>
                <a:cubicBezTo>
                  <a:pt x="13082" y="5"/>
                  <a:pt x="13076" y="0"/>
                  <a:pt x="13070" y="0"/>
                </a:cubicBezTo>
                <a:lnTo>
                  <a:pt x="184" y="0"/>
                </a:lnTo>
                <a:close/>
                <a:moveTo>
                  <a:pt x="13166" y="588"/>
                </a:moveTo>
                <a:cubicBezTo>
                  <a:pt x="14808" y="588"/>
                  <a:pt x="16450" y="1565"/>
                  <a:pt x="17702" y="3521"/>
                </a:cubicBezTo>
                <a:cubicBezTo>
                  <a:pt x="20208" y="7433"/>
                  <a:pt x="20208" y="13776"/>
                  <a:pt x="17702" y="17688"/>
                </a:cubicBezTo>
                <a:cubicBezTo>
                  <a:pt x="15197" y="21600"/>
                  <a:pt x="11136" y="21600"/>
                  <a:pt x="8630" y="17688"/>
                </a:cubicBezTo>
                <a:cubicBezTo>
                  <a:pt x="6125" y="13776"/>
                  <a:pt x="6125" y="7433"/>
                  <a:pt x="8630" y="3521"/>
                </a:cubicBezTo>
                <a:cubicBezTo>
                  <a:pt x="9883" y="1565"/>
                  <a:pt x="11525" y="588"/>
                  <a:pt x="13166"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1" name="Фигура">
            <a:extLst>
              <a:ext uri="{FF2B5EF4-FFF2-40B4-BE49-F238E27FC236}">
                <a16:creationId xmlns="" xmlns:a16="http://schemas.microsoft.com/office/drawing/2014/main" id="{281822F2-BA68-7E46-A11B-3B4A3742D90F}"/>
              </a:ext>
            </a:extLst>
          </p:cNvPr>
          <p:cNvSpPr/>
          <p:nvPr/>
        </p:nvSpPr>
        <p:spPr>
          <a:xfrm rot="5400000">
            <a:off x="5006462" y="4994235"/>
            <a:ext cx="732946" cy="732453"/>
          </a:xfrm>
          <a:custGeom>
            <a:avLst/>
            <a:gdLst/>
            <a:ahLst/>
            <a:cxnLst>
              <a:cxn ang="0">
                <a:pos x="wd2" y="hd2"/>
              </a:cxn>
              <a:cxn ang="5400000">
                <a:pos x="wd2" y="hd2"/>
              </a:cxn>
              <a:cxn ang="10800000">
                <a:pos x="wd2" y="hd2"/>
              </a:cxn>
              <a:cxn ang="16200000">
                <a:pos x="wd2" y="hd2"/>
              </a:cxn>
            </a:cxnLst>
            <a:rect l="0" t="0" r="r" b="b"/>
            <a:pathLst>
              <a:path w="20582" h="21600" extrusionOk="0">
                <a:moveTo>
                  <a:pt x="10289" y="0"/>
                </a:moveTo>
                <a:cubicBezTo>
                  <a:pt x="7655" y="0"/>
                  <a:pt x="5022" y="1056"/>
                  <a:pt x="3013" y="3166"/>
                </a:cubicBezTo>
                <a:cubicBezTo>
                  <a:pt x="990" y="5290"/>
                  <a:pt x="-13" y="8080"/>
                  <a:pt x="0" y="10864"/>
                </a:cubicBezTo>
                <a:lnTo>
                  <a:pt x="635" y="10864"/>
                </a:lnTo>
                <a:cubicBezTo>
                  <a:pt x="622" y="8251"/>
                  <a:pt x="1563" y="5633"/>
                  <a:pt x="3462" y="3640"/>
                </a:cubicBezTo>
                <a:cubicBezTo>
                  <a:pt x="5347" y="1660"/>
                  <a:pt x="7818" y="669"/>
                  <a:pt x="10289" y="669"/>
                </a:cubicBezTo>
                <a:cubicBezTo>
                  <a:pt x="12760" y="669"/>
                  <a:pt x="15231" y="1660"/>
                  <a:pt x="17116" y="3640"/>
                </a:cubicBezTo>
                <a:cubicBezTo>
                  <a:pt x="20887" y="7599"/>
                  <a:pt x="20887" y="14018"/>
                  <a:pt x="17116" y="17977"/>
                </a:cubicBezTo>
                <a:cubicBezTo>
                  <a:pt x="15319" y="19864"/>
                  <a:pt x="12990" y="20842"/>
                  <a:pt x="10636" y="20931"/>
                </a:cubicBezTo>
                <a:lnTo>
                  <a:pt x="10636" y="21600"/>
                </a:lnTo>
                <a:cubicBezTo>
                  <a:pt x="13153" y="21512"/>
                  <a:pt x="15646" y="20470"/>
                  <a:pt x="17568" y="18451"/>
                </a:cubicBezTo>
                <a:cubicBezTo>
                  <a:pt x="21587" y="14230"/>
                  <a:pt x="21587" y="7387"/>
                  <a:pt x="17568" y="3166"/>
                </a:cubicBezTo>
                <a:cubicBezTo>
                  <a:pt x="15558" y="1056"/>
                  <a:pt x="12923" y="0"/>
                  <a:pt x="10289"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2" name="Фигура">
            <a:extLst>
              <a:ext uri="{FF2B5EF4-FFF2-40B4-BE49-F238E27FC236}">
                <a16:creationId xmlns="" xmlns:a16="http://schemas.microsoft.com/office/drawing/2014/main" id="{C3CEDCF1-4180-C14A-9BE7-D2BD6312E614}"/>
              </a:ext>
            </a:extLst>
          </p:cNvPr>
          <p:cNvSpPr/>
          <p:nvPr/>
        </p:nvSpPr>
        <p:spPr>
          <a:xfrm rot="5400000">
            <a:off x="5006096" y="2960860"/>
            <a:ext cx="732941" cy="732859"/>
          </a:xfrm>
          <a:custGeom>
            <a:avLst/>
            <a:gdLst/>
            <a:ahLst/>
            <a:cxnLst>
              <a:cxn ang="0">
                <a:pos x="wd2" y="hd2"/>
              </a:cxn>
              <a:cxn ang="5400000">
                <a:pos x="wd2" y="hd2"/>
              </a:cxn>
              <a:cxn ang="10800000">
                <a:pos x="wd2" y="hd2"/>
              </a:cxn>
              <a:cxn ang="16200000">
                <a:pos x="wd2" y="hd2"/>
              </a:cxn>
            </a:cxnLst>
            <a:rect l="0" t="0" r="r" b="b"/>
            <a:pathLst>
              <a:path w="20595" h="20594" extrusionOk="0">
                <a:moveTo>
                  <a:pt x="10407" y="0"/>
                </a:moveTo>
                <a:lnTo>
                  <a:pt x="10407" y="638"/>
                </a:lnTo>
                <a:cubicBezTo>
                  <a:pt x="12842" y="666"/>
                  <a:pt x="15269" y="1606"/>
                  <a:pt x="17127" y="3464"/>
                </a:cubicBezTo>
                <a:cubicBezTo>
                  <a:pt x="20899" y="7237"/>
                  <a:pt x="20899" y="13353"/>
                  <a:pt x="17127" y="17126"/>
                </a:cubicBezTo>
                <a:cubicBezTo>
                  <a:pt x="13354" y="20899"/>
                  <a:pt x="7236" y="20899"/>
                  <a:pt x="3464" y="17126"/>
                </a:cubicBezTo>
                <a:cubicBezTo>
                  <a:pt x="1590" y="15253"/>
                  <a:pt x="648" y="12803"/>
                  <a:pt x="635" y="10347"/>
                </a:cubicBezTo>
                <a:lnTo>
                  <a:pt x="0" y="10347"/>
                </a:lnTo>
                <a:cubicBezTo>
                  <a:pt x="13" y="12966"/>
                  <a:pt x="1016" y="15580"/>
                  <a:pt x="3014" y="17578"/>
                </a:cubicBezTo>
                <a:cubicBezTo>
                  <a:pt x="7036" y="21600"/>
                  <a:pt x="13556" y="21600"/>
                  <a:pt x="17578" y="17578"/>
                </a:cubicBezTo>
                <a:cubicBezTo>
                  <a:pt x="21600" y="13556"/>
                  <a:pt x="21600" y="7034"/>
                  <a:pt x="17578" y="3012"/>
                </a:cubicBezTo>
                <a:cubicBezTo>
                  <a:pt x="15596" y="1030"/>
                  <a:pt x="13005" y="28"/>
                  <a:pt x="10407"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3" name="Фигура">
            <a:extLst>
              <a:ext uri="{FF2B5EF4-FFF2-40B4-BE49-F238E27FC236}">
                <a16:creationId xmlns="" xmlns:a16="http://schemas.microsoft.com/office/drawing/2014/main" id="{237FD27D-0736-214D-8757-4DA61182C040}"/>
              </a:ext>
            </a:extLst>
          </p:cNvPr>
          <p:cNvSpPr/>
          <p:nvPr/>
        </p:nvSpPr>
        <p:spPr>
          <a:xfrm rot="5400000">
            <a:off x="5006277" y="1944636"/>
            <a:ext cx="732945" cy="732825"/>
          </a:xfrm>
          <a:custGeom>
            <a:avLst/>
            <a:gdLst/>
            <a:ahLst/>
            <a:cxnLst>
              <a:cxn ang="0">
                <a:pos x="wd2" y="hd2"/>
              </a:cxn>
              <a:cxn ang="5400000">
                <a:pos x="wd2" y="hd2"/>
              </a:cxn>
              <a:cxn ang="10800000">
                <a:pos x="wd2" y="hd2"/>
              </a:cxn>
              <a:cxn ang="16200000">
                <a:pos x="wd2" y="hd2"/>
              </a:cxn>
            </a:cxnLst>
            <a:rect l="0" t="0" r="r" b="b"/>
            <a:pathLst>
              <a:path w="20582" h="21559" extrusionOk="0">
                <a:moveTo>
                  <a:pt x="10291" y="0"/>
                </a:moveTo>
                <a:cubicBezTo>
                  <a:pt x="7657" y="0"/>
                  <a:pt x="5024" y="1053"/>
                  <a:pt x="3014" y="3158"/>
                </a:cubicBezTo>
                <a:cubicBezTo>
                  <a:pt x="-1005" y="7369"/>
                  <a:pt x="-1005" y="14196"/>
                  <a:pt x="3014" y="18407"/>
                </a:cubicBezTo>
                <a:cubicBezTo>
                  <a:pt x="5063" y="20554"/>
                  <a:pt x="7762" y="21600"/>
                  <a:pt x="10447" y="21558"/>
                </a:cubicBezTo>
                <a:lnTo>
                  <a:pt x="10447" y="20890"/>
                </a:lnTo>
                <a:cubicBezTo>
                  <a:pt x="7924" y="20933"/>
                  <a:pt x="5388" y="19951"/>
                  <a:pt x="3463" y="17934"/>
                </a:cubicBezTo>
                <a:cubicBezTo>
                  <a:pt x="-307" y="13984"/>
                  <a:pt x="-307" y="7581"/>
                  <a:pt x="3463" y="3631"/>
                </a:cubicBezTo>
                <a:cubicBezTo>
                  <a:pt x="5348" y="1656"/>
                  <a:pt x="7820" y="668"/>
                  <a:pt x="10291" y="668"/>
                </a:cubicBezTo>
                <a:cubicBezTo>
                  <a:pt x="12762" y="668"/>
                  <a:pt x="15233" y="1656"/>
                  <a:pt x="17118" y="3631"/>
                </a:cubicBezTo>
                <a:cubicBezTo>
                  <a:pt x="19016" y="5620"/>
                  <a:pt x="19958" y="8231"/>
                  <a:pt x="19944" y="10838"/>
                </a:cubicBezTo>
                <a:lnTo>
                  <a:pt x="20582" y="10838"/>
                </a:lnTo>
                <a:cubicBezTo>
                  <a:pt x="20595" y="8060"/>
                  <a:pt x="19592" y="5278"/>
                  <a:pt x="17569" y="3158"/>
                </a:cubicBezTo>
                <a:cubicBezTo>
                  <a:pt x="15560" y="1053"/>
                  <a:pt x="12925" y="0"/>
                  <a:pt x="10291"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64" name="Фигура">
            <a:extLst>
              <a:ext uri="{FF2B5EF4-FFF2-40B4-BE49-F238E27FC236}">
                <a16:creationId xmlns="" xmlns:a16="http://schemas.microsoft.com/office/drawing/2014/main" id="{0195869F-BD33-084C-9040-72E632D5A5C0}"/>
              </a:ext>
            </a:extLst>
          </p:cNvPr>
          <p:cNvSpPr/>
          <p:nvPr/>
        </p:nvSpPr>
        <p:spPr>
          <a:xfrm rot="5400000">
            <a:off x="5006179" y="3977291"/>
            <a:ext cx="732941" cy="733024"/>
          </a:xfrm>
          <a:custGeom>
            <a:avLst/>
            <a:gdLst/>
            <a:ahLst/>
            <a:cxnLst>
              <a:cxn ang="0">
                <a:pos x="wd2" y="hd2"/>
              </a:cxn>
              <a:cxn ang="5400000">
                <a:pos x="wd2" y="hd2"/>
              </a:cxn>
              <a:cxn ang="10800000">
                <a:pos x="wd2" y="hd2"/>
              </a:cxn>
              <a:cxn ang="16200000">
                <a:pos x="wd2" y="hd2"/>
              </a:cxn>
            </a:cxnLst>
            <a:rect l="0" t="0" r="r" b="b"/>
            <a:pathLst>
              <a:path w="20595" h="20595" extrusionOk="0">
                <a:moveTo>
                  <a:pt x="10298" y="0"/>
                </a:moveTo>
                <a:cubicBezTo>
                  <a:pt x="7662" y="0"/>
                  <a:pt x="5028" y="1006"/>
                  <a:pt x="3017" y="3016"/>
                </a:cubicBezTo>
                <a:cubicBezTo>
                  <a:pt x="-1005" y="7038"/>
                  <a:pt x="-1005" y="13557"/>
                  <a:pt x="3017" y="17579"/>
                </a:cubicBezTo>
                <a:cubicBezTo>
                  <a:pt x="7039" y="21600"/>
                  <a:pt x="13559" y="21600"/>
                  <a:pt x="17581" y="17579"/>
                </a:cubicBezTo>
                <a:cubicBezTo>
                  <a:pt x="19579" y="15581"/>
                  <a:pt x="20582" y="12968"/>
                  <a:pt x="20595" y="10350"/>
                </a:cubicBezTo>
                <a:lnTo>
                  <a:pt x="19957" y="10350"/>
                </a:lnTo>
                <a:cubicBezTo>
                  <a:pt x="19944" y="12804"/>
                  <a:pt x="19002" y="15254"/>
                  <a:pt x="17129" y="17127"/>
                </a:cubicBezTo>
                <a:cubicBezTo>
                  <a:pt x="13357" y="20899"/>
                  <a:pt x="7239" y="20899"/>
                  <a:pt x="3466" y="17127"/>
                </a:cubicBezTo>
                <a:cubicBezTo>
                  <a:pt x="-307" y="13355"/>
                  <a:pt x="-307" y="7240"/>
                  <a:pt x="3466" y="3468"/>
                </a:cubicBezTo>
                <a:cubicBezTo>
                  <a:pt x="5352" y="1582"/>
                  <a:pt x="7825" y="638"/>
                  <a:pt x="10298" y="638"/>
                </a:cubicBezTo>
                <a:cubicBezTo>
                  <a:pt x="10304" y="638"/>
                  <a:pt x="10310" y="638"/>
                  <a:pt x="10316" y="638"/>
                </a:cubicBezTo>
                <a:lnTo>
                  <a:pt x="10316" y="0"/>
                </a:lnTo>
                <a:cubicBezTo>
                  <a:pt x="10310" y="0"/>
                  <a:pt x="10304" y="0"/>
                  <a:pt x="10298"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2" name="Фигура">
            <a:extLst>
              <a:ext uri="{FF2B5EF4-FFF2-40B4-BE49-F238E27FC236}">
                <a16:creationId xmlns="" xmlns:a16="http://schemas.microsoft.com/office/drawing/2014/main" id="{FA7B75C3-2B29-524A-A5FC-A447DF9FD5E0}"/>
              </a:ext>
            </a:extLst>
          </p:cNvPr>
          <p:cNvSpPr/>
          <p:nvPr/>
        </p:nvSpPr>
        <p:spPr>
          <a:xfrm>
            <a:off x="6808886" y="1484315"/>
            <a:ext cx="4207781" cy="4702799"/>
          </a:xfrm>
          <a:prstGeom prst="roundRect">
            <a:avLst>
              <a:gd name="adj" fmla="val 4618"/>
            </a:avLst>
          </a:prstGeom>
          <a:gradFill>
            <a:gsLst>
              <a:gs pos="0">
                <a:schemeClr val="bg1">
                  <a:alpha val="0"/>
                </a:schemeClr>
              </a:gs>
              <a:gs pos="39000">
                <a:srgbClr val="FFFFFF"/>
              </a:gs>
            </a:gsLst>
            <a:lin ang="0" scaled="1"/>
          </a:gradFill>
          <a:ln w="12700">
            <a:noFill/>
            <a:miter lim="400000"/>
          </a:ln>
          <a:effectLst>
            <a:outerShdw blurRad="254000" dist="38100" dir="8100000" algn="tr" rotWithShape="0">
              <a:prstClr val="black">
                <a:alpha val="10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42" name="Rounded Rectangle 8">
            <a:extLst>
              <a:ext uri="{FF2B5EF4-FFF2-40B4-BE49-F238E27FC236}">
                <a16:creationId xmlns="" xmlns:a16="http://schemas.microsoft.com/office/drawing/2014/main" id="{02FBD670-0CB0-0640-853F-BB2396E05DC6}"/>
              </a:ext>
            </a:extLst>
          </p:cNvPr>
          <p:cNvSpPr/>
          <p:nvPr/>
        </p:nvSpPr>
        <p:spPr bwMode="auto">
          <a:xfrm rot="5400000">
            <a:off x="8514571" y="3575915"/>
            <a:ext cx="4701600" cy="518400"/>
          </a:xfrm>
          <a:prstGeom prst="round2SameRect">
            <a:avLst>
              <a:gd name="adj1" fmla="val 28802"/>
              <a:gd name="adj2" fmla="val 0"/>
            </a:avLst>
          </a:prstGeom>
          <a:solidFill>
            <a:srgbClr val="00B0F0">
              <a:alpha val="90000"/>
            </a:srgbClr>
          </a:solidFill>
          <a:ln w="9525">
            <a:noFill/>
            <a:round/>
            <a:headEnd/>
            <a:tailEnd/>
          </a:ln>
        </p:spPr>
        <p:txBody>
          <a:bodyPr vert="horz" wrap="square" lIns="91342" tIns="45671" rIns="91342" bIns="45671" numCol="1" rtlCol="0" anchor="ctr" anchorCtr="0" compatLnSpc="1">
            <a:prstTxWarp prst="textNoShape">
              <a:avLst/>
            </a:prstTxWarp>
          </a:bodyPr>
          <a:lstStyle/>
          <a:p>
            <a:pPr algn="ctr"/>
            <a:r>
              <a:rPr lang="en-US" sz="1400" b="1" dirty="0" smtClean="0">
                <a:solidFill>
                  <a:schemeClr val="bg1"/>
                </a:solidFill>
                <a:latin typeface="Century Gothic" panose="020B0502020202020204" pitchFamily="34" charset="0"/>
              </a:rPr>
              <a:t>Challenges &amp; Solutions</a:t>
            </a:r>
            <a:endParaRPr lang="en-US" sz="1400" b="1" dirty="0">
              <a:solidFill>
                <a:schemeClr val="bg1"/>
              </a:solidFill>
              <a:latin typeface="Century Gothic" panose="020B0502020202020204" pitchFamily="34" charset="0"/>
            </a:endParaRPr>
          </a:p>
        </p:txBody>
      </p:sp>
      <p:sp>
        <p:nvSpPr>
          <p:cNvPr id="50" name="Inhaltsplatzhalter 4">
            <a:extLst>
              <a:ext uri="{FF2B5EF4-FFF2-40B4-BE49-F238E27FC236}">
                <a16:creationId xmlns="" xmlns:a16="http://schemas.microsoft.com/office/drawing/2014/main" id="{2E49A5E5-4205-C84B-BFEE-002F729DDCAF}"/>
              </a:ext>
            </a:extLst>
          </p:cNvPr>
          <p:cNvSpPr txBox="1">
            <a:spLocks/>
          </p:cNvSpPr>
          <p:nvPr/>
        </p:nvSpPr>
        <p:spPr>
          <a:xfrm flipH="1">
            <a:off x="2216833" y="2006229"/>
            <a:ext cx="2091724"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Finding the market difficult or  just want a confidential helping hand</a:t>
            </a:r>
            <a:endParaRPr lang="en-US" sz="900" dirty="0">
              <a:solidFill>
                <a:srgbClr val="000000">
                  <a:lumMod val="90000"/>
                  <a:lumOff val="10000"/>
                </a:srgbClr>
              </a:solidFill>
              <a:latin typeface="Century Gothic" panose="020B0502020202020204" pitchFamily="34" charset="0"/>
            </a:endParaRPr>
          </a:p>
        </p:txBody>
      </p:sp>
      <p:sp>
        <p:nvSpPr>
          <p:cNvPr id="51" name="Inhaltsplatzhalter 4">
            <a:extLst>
              <a:ext uri="{FF2B5EF4-FFF2-40B4-BE49-F238E27FC236}">
                <a16:creationId xmlns="" xmlns:a16="http://schemas.microsoft.com/office/drawing/2014/main" id="{7D620B87-9BD0-D74A-A3AF-BE92199611DF}"/>
              </a:ext>
            </a:extLst>
          </p:cNvPr>
          <p:cNvSpPr txBox="1">
            <a:spLocks/>
          </p:cNvSpPr>
          <p:nvPr/>
        </p:nvSpPr>
        <p:spPr>
          <a:xfrm flipH="1">
            <a:off x="2168819" y="3017911"/>
            <a:ext cx="2074173"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Seeking an International role or are considering relocating across borders</a:t>
            </a:r>
            <a:endParaRPr lang="en-US" sz="900" dirty="0">
              <a:solidFill>
                <a:srgbClr val="000000">
                  <a:lumMod val="90000"/>
                  <a:lumOff val="10000"/>
                </a:srgbClr>
              </a:solidFill>
              <a:latin typeface="Century Gothic" panose="020B0502020202020204" pitchFamily="34" charset="0"/>
            </a:endParaRPr>
          </a:p>
        </p:txBody>
      </p:sp>
      <p:sp>
        <p:nvSpPr>
          <p:cNvPr id="52" name="Inhaltsplatzhalter 4">
            <a:extLst>
              <a:ext uri="{FF2B5EF4-FFF2-40B4-BE49-F238E27FC236}">
                <a16:creationId xmlns="" xmlns:a16="http://schemas.microsoft.com/office/drawing/2014/main" id="{1060E40B-4FB7-CD42-A54A-F370C141D770}"/>
              </a:ext>
            </a:extLst>
          </p:cNvPr>
          <p:cNvSpPr txBox="1">
            <a:spLocks/>
          </p:cNvSpPr>
          <p:nvPr/>
        </p:nvSpPr>
        <p:spPr>
          <a:xfrm flipH="1">
            <a:off x="2168819" y="4029592"/>
            <a:ext cx="2074173"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Too busy in their existing  role to job hunt or  conduct a Worldwide search</a:t>
            </a:r>
            <a:endParaRPr lang="en-US" sz="900" dirty="0">
              <a:solidFill>
                <a:srgbClr val="000000">
                  <a:lumMod val="90000"/>
                  <a:lumOff val="10000"/>
                </a:srgbClr>
              </a:solidFill>
              <a:latin typeface="Century Gothic" panose="020B0502020202020204" pitchFamily="34" charset="0"/>
            </a:endParaRPr>
          </a:p>
        </p:txBody>
      </p:sp>
      <p:sp>
        <p:nvSpPr>
          <p:cNvPr id="53" name="Inhaltsplatzhalter 4">
            <a:extLst>
              <a:ext uri="{FF2B5EF4-FFF2-40B4-BE49-F238E27FC236}">
                <a16:creationId xmlns="" xmlns:a16="http://schemas.microsoft.com/office/drawing/2014/main" id="{C4E98AC5-4DA7-8C40-9268-C61A79CFEC9E}"/>
              </a:ext>
            </a:extLst>
          </p:cNvPr>
          <p:cNvSpPr txBox="1">
            <a:spLocks/>
          </p:cNvSpPr>
          <p:nvPr/>
        </p:nvSpPr>
        <p:spPr>
          <a:xfrm flipH="1">
            <a:off x="7949021" y="1944576"/>
            <a:ext cx="2027235"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Seeking to access  ‘in sector ‘ and  ‘out of sector’ decision makers  </a:t>
            </a:r>
            <a:endParaRPr lang="en-US" sz="900" dirty="0">
              <a:solidFill>
                <a:srgbClr val="000000">
                  <a:lumMod val="90000"/>
                  <a:lumOff val="10000"/>
                </a:srgbClr>
              </a:solidFill>
              <a:latin typeface="Century Gothic" panose="020B0502020202020204" pitchFamily="34" charset="0"/>
            </a:endParaRPr>
          </a:p>
        </p:txBody>
      </p:sp>
      <p:sp>
        <p:nvSpPr>
          <p:cNvPr id="54" name="Inhaltsplatzhalter 4">
            <a:extLst>
              <a:ext uri="{FF2B5EF4-FFF2-40B4-BE49-F238E27FC236}">
                <a16:creationId xmlns="" xmlns:a16="http://schemas.microsoft.com/office/drawing/2014/main" id="{9E788180-4573-1449-AE9B-8BA1F302C7F7}"/>
              </a:ext>
            </a:extLst>
          </p:cNvPr>
          <p:cNvSpPr txBox="1">
            <a:spLocks/>
          </p:cNvSpPr>
          <p:nvPr/>
        </p:nvSpPr>
        <p:spPr>
          <a:xfrm flipH="1">
            <a:off x="7935147" y="3028054"/>
            <a:ext cx="2074173"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Consulting but now wish to consider a move to Full Time employment</a:t>
            </a:r>
            <a:endParaRPr lang="en-US" sz="900" dirty="0">
              <a:solidFill>
                <a:srgbClr val="000000">
                  <a:lumMod val="90000"/>
                  <a:lumOff val="10000"/>
                </a:srgbClr>
              </a:solidFill>
              <a:latin typeface="Century Gothic" panose="020B0502020202020204" pitchFamily="34" charset="0"/>
            </a:endParaRPr>
          </a:p>
        </p:txBody>
      </p:sp>
      <p:sp>
        <p:nvSpPr>
          <p:cNvPr id="55" name="Inhaltsplatzhalter 4">
            <a:extLst>
              <a:ext uri="{FF2B5EF4-FFF2-40B4-BE49-F238E27FC236}">
                <a16:creationId xmlns="" xmlns:a16="http://schemas.microsoft.com/office/drawing/2014/main" id="{8F71D607-413A-D941-80B4-D3F4B6A87432}"/>
              </a:ext>
            </a:extLst>
          </p:cNvPr>
          <p:cNvSpPr txBox="1">
            <a:spLocks/>
          </p:cNvSpPr>
          <p:nvPr/>
        </p:nvSpPr>
        <p:spPr>
          <a:xfrm flipH="1">
            <a:off x="7935147" y="4032670"/>
            <a:ext cx="2236053"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Employed but quietly wish to explore new opportunities without compromise</a:t>
            </a:r>
            <a:endParaRPr lang="en-US" sz="900" dirty="0">
              <a:solidFill>
                <a:srgbClr val="000000">
                  <a:lumMod val="90000"/>
                  <a:lumOff val="10000"/>
                </a:srgbClr>
              </a:solidFill>
              <a:latin typeface="Century Gothic" panose="020B0502020202020204" pitchFamily="34" charset="0"/>
            </a:endParaRPr>
          </a:p>
        </p:txBody>
      </p:sp>
      <p:sp>
        <p:nvSpPr>
          <p:cNvPr id="74" name="Inhaltsplatzhalter 4">
            <a:extLst>
              <a:ext uri="{FF2B5EF4-FFF2-40B4-BE49-F238E27FC236}">
                <a16:creationId xmlns="" xmlns:a16="http://schemas.microsoft.com/office/drawing/2014/main" id="{56C636ED-A333-7248-98DA-FCBF7E50E05F}"/>
              </a:ext>
            </a:extLst>
          </p:cNvPr>
          <p:cNvSpPr txBox="1">
            <a:spLocks/>
          </p:cNvSpPr>
          <p:nvPr/>
        </p:nvSpPr>
        <p:spPr>
          <a:xfrm flipH="1">
            <a:off x="2156594" y="5041275"/>
            <a:ext cx="2086398"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Redundant or  leaving the forces, considering outplacement services</a:t>
            </a:r>
            <a:endParaRPr lang="en-US" sz="900" dirty="0">
              <a:solidFill>
                <a:srgbClr val="000000">
                  <a:lumMod val="90000"/>
                  <a:lumOff val="10000"/>
                </a:srgbClr>
              </a:solidFill>
              <a:latin typeface="Century Gothic" panose="020B0502020202020204" pitchFamily="34" charset="0"/>
            </a:endParaRPr>
          </a:p>
        </p:txBody>
      </p:sp>
      <p:sp>
        <p:nvSpPr>
          <p:cNvPr id="75" name="Inhaltsplatzhalter 4">
            <a:extLst>
              <a:ext uri="{FF2B5EF4-FFF2-40B4-BE49-F238E27FC236}">
                <a16:creationId xmlns="" xmlns:a16="http://schemas.microsoft.com/office/drawing/2014/main" id="{7A734AA6-34FF-F54D-A8F2-A9F22E338329}"/>
              </a:ext>
            </a:extLst>
          </p:cNvPr>
          <p:cNvSpPr txBox="1">
            <a:spLocks/>
          </p:cNvSpPr>
          <p:nvPr/>
        </p:nvSpPr>
        <p:spPr>
          <a:xfrm flipH="1">
            <a:off x="7935141" y="5041275"/>
            <a:ext cx="2100277" cy="38465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Working but like the idea of setting up their own business as an entrepreneur</a:t>
            </a:r>
            <a:endParaRPr lang="en-US" sz="900" dirty="0">
              <a:solidFill>
                <a:srgbClr val="000000">
                  <a:lumMod val="90000"/>
                  <a:lumOff val="10000"/>
                </a:srgbClr>
              </a:solidFill>
              <a:latin typeface="Century Gothic" panose="020B0502020202020204" pitchFamily="34" charset="0"/>
            </a:endParaRPr>
          </a:p>
        </p:txBody>
      </p:sp>
      <p:sp>
        <p:nvSpPr>
          <p:cNvPr id="17" name="Rectangle 16">
            <a:extLst>
              <a:ext uri="{FF2B5EF4-FFF2-40B4-BE49-F238E27FC236}">
                <a16:creationId xmlns="" xmlns:a16="http://schemas.microsoft.com/office/drawing/2014/main" id="{EA2117F2-8C9F-D64D-83AA-D1B1E2E922D8}"/>
              </a:ext>
            </a:extLst>
          </p:cNvPr>
          <p:cNvSpPr/>
          <p:nvPr/>
        </p:nvSpPr>
        <p:spPr>
          <a:xfrm>
            <a:off x="1088339" y="133561"/>
            <a:ext cx="9517839" cy="1569865"/>
          </a:xfrm>
          <a:prstGeom prst="rect">
            <a:avLst/>
          </a:prstGeom>
          <a:gradFill flip="none" rotWithShape="1">
            <a:gsLst>
              <a:gs pos="98000">
                <a:schemeClr val="bg1">
                  <a:alpha val="0"/>
                </a:schemeClr>
              </a:gs>
              <a:gs pos="37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endParaRPr lang="en-US"/>
          </a:p>
        </p:txBody>
      </p:sp>
      <p:sp>
        <p:nvSpPr>
          <p:cNvPr id="29" name="TextBox 28">
            <a:extLst>
              <a:ext uri="{FF2B5EF4-FFF2-40B4-BE49-F238E27FC236}">
                <a16:creationId xmlns="" xmlns:a16="http://schemas.microsoft.com/office/drawing/2014/main" id="{FA54B996-83CC-5344-85D1-A9D2F0B010A0}"/>
              </a:ext>
            </a:extLst>
          </p:cNvPr>
          <p:cNvSpPr txBox="1"/>
          <p:nvPr/>
        </p:nvSpPr>
        <p:spPr>
          <a:xfrm>
            <a:off x="2473569" y="516701"/>
            <a:ext cx="7367122" cy="369332"/>
          </a:xfrm>
          <a:prstGeom prst="rect">
            <a:avLst/>
          </a:prstGeom>
          <a:noFill/>
        </p:spPr>
        <p:txBody>
          <a:bodyPr wrap="square" lIns="0" tIns="0" rIns="0" bIns="0" rtlCol="0">
            <a:spAutoFit/>
          </a:bodyPr>
          <a:lstStyle/>
          <a:p>
            <a:pPr algn="ctr"/>
            <a:r>
              <a:rPr lang="en-US" sz="2400" b="1" dirty="0" smtClean="0">
                <a:solidFill>
                  <a:srgbClr val="000000"/>
                </a:solidFill>
                <a:latin typeface="Century Gothic" panose="020B0502020202020204" pitchFamily="34" charset="0"/>
              </a:rPr>
              <a:t>This service will be useful to those whom are </a:t>
            </a:r>
            <a:endParaRPr lang="en-US" sz="2400" b="1" dirty="0">
              <a:solidFill>
                <a:srgbClr val="000000"/>
              </a:solidFill>
              <a:latin typeface="Century Gothic" panose="020B0502020202020204" pitchFamily="34" charset="0"/>
            </a:endParaRPr>
          </a:p>
        </p:txBody>
      </p:sp>
      <p:sp>
        <p:nvSpPr>
          <p:cNvPr id="47" name="Google Shape;164;p22">
            <a:extLst>
              <a:ext uri="{FF2B5EF4-FFF2-40B4-BE49-F238E27FC236}">
                <a16:creationId xmlns="" xmlns:a16="http://schemas.microsoft.com/office/drawing/2014/main" id="{CC5A8084-927C-0E41-962D-AFCC1E37E5CB}"/>
              </a:ext>
            </a:extLst>
          </p:cNvPr>
          <p:cNvSpPr/>
          <p:nvPr/>
        </p:nvSpPr>
        <p:spPr>
          <a:xfrm>
            <a:off x="9976257" y="627375"/>
            <a:ext cx="591344" cy="210252"/>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r">
              <a:buClr>
                <a:srgbClr val="FFFFFF"/>
              </a:buClr>
              <a:buSzPts val="1100"/>
            </a:pPr>
            <a:endParaRPr sz="1100" b="1" dirty="0">
              <a:solidFill>
                <a:srgbClr val="000000"/>
              </a:solidFill>
              <a:latin typeface="Helvetica Neue"/>
              <a:ea typeface="Helvetica Neue"/>
              <a:cs typeface="Helvetica Neue"/>
              <a:sym typeface="Helvetica Neue"/>
            </a:endParaRPr>
          </a:p>
        </p:txBody>
      </p:sp>
      <p:sp>
        <p:nvSpPr>
          <p:cNvPr id="76" name="Google Shape;164;p22">
            <a:extLst>
              <a:ext uri="{FF2B5EF4-FFF2-40B4-BE49-F238E27FC236}">
                <a16:creationId xmlns="" xmlns:a16="http://schemas.microsoft.com/office/drawing/2014/main" id="{11274336-C012-AA40-B01D-1E7272442E89}"/>
              </a:ext>
            </a:extLst>
          </p:cNvPr>
          <p:cNvSpPr/>
          <p:nvPr/>
        </p:nvSpPr>
        <p:spPr>
          <a:xfrm flipH="1">
            <a:off x="1625489" y="605946"/>
            <a:ext cx="591344" cy="210252"/>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buClr>
                <a:srgbClr val="FFFFFF"/>
              </a:buClr>
              <a:buSzPts val="1100"/>
            </a:pPr>
            <a:endParaRPr sz="1100" b="1" dirty="0">
              <a:solidFill>
                <a:srgbClr val="000000"/>
              </a:solidFill>
              <a:latin typeface="Helvetica Neue"/>
              <a:ea typeface="Helvetica Neue"/>
              <a:cs typeface="Helvetica Neue"/>
              <a:sym typeface="Helvetica Neue"/>
            </a:endParaRPr>
          </a:p>
        </p:txBody>
      </p:sp>
      <p:sp>
        <p:nvSpPr>
          <p:cNvPr id="77" name="Freeform 14">
            <a:extLst>
              <a:ext uri="{FF2B5EF4-FFF2-40B4-BE49-F238E27FC236}">
                <a16:creationId xmlns="" xmlns:a16="http://schemas.microsoft.com/office/drawing/2014/main" id="{EF3C8F8D-C087-0D42-8818-1FB176499C4E}"/>
              </a:ext>
            </a:extLst>
          </p:cNvPr>
          <p:cNvSpPr>
            <a:spLocks noEditPoints="1"/>
          </p:cNvSpPr>
          <p:nvPr/>
        </p:nvSpPr>
        <p:spPr bwMode="auto">
          <a:xfrm flipH="1">
            <a:off x="6531197" y="202623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05</a:t>
            </a:r>
            <a:endParaRPr lang="en-US" sz="1400" dirty="0">
              <a:solidFill>
                <a:schemeClr val="bg1">
                  <a:lumMod val="50000"/>
                </a:schemeClr>
              </a:solidFill>
              <a:latin typeface="Century Gothic" panose="020B0502020202020204" pitchFamily="34" charset="0"/>
            </a:endParaRPr>
          </a:p>
        </p:txBody>
      </p:sp>
      <p:sp>
        <p:nvSpPr>
          <p:cNvPr id="78" name="Freeform 14">
            <a:extLst>
              <a:ext uri="{FF2B5EF4-FFF2-40B4-BE49-F238E27FC236}">
                <a16:creationId xmlns="" xmlns:a16="http://schemas.microsoft.com/office/drawing/2014/main" id="{67357954-FA98-5F46-AAFB-5AD8C2E16095}"/>
              </a:ext>
            </a:extLst>
          </p:cNvPr>
          <p:cNvSpPr>
            <a:spLocks noEditPoints="1"/>
          </p:cNvSpPr>
          <p:nvPr/>
        </p:nvSpPr>
        <p:spPr bwMode="auto">
          <a:xfrm flipH="1">
            <a:off x="6531197" y="3034304"/>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06</a:t>
            </a:r>
            <a:endParaRPr lang="en-US" sz="1400" dirty="0">
              <a:solidFill>
                <a:schemeClr val="bg1">
                  <a:lumMod val="50000"/>
                </a:schemeClr>
              </a:solidFill>
              <a:latin typeface="Century Gothic" panose="020B0502020202020204" pitchFamily="34" charset="0"/>
            </a:endParaRPr>
          </a:p>
        </p:txBody>
      </p:sp>
      <p:sp>
        <p:nvSpPr>
          <p:cNvPr id="79" name="Freeform 14">
            <a:extLst>
              <a:ext uri="{FF2B5EF4-FFF2-40B4-BE49-F238E27FC236}">
                <a16:creationId xmlns="" xmlns:a16="http://schemas.microsoft.com/office/drawing/2014/main" id="{A4F4B674-9CF1-5F42-BAAE-38C32C5BF7A3}"/>
              </a:ext>
            </a:extLst>
          </p:cNvPr>
          <p:cNvSpPr>
            <a:spLocks noEditPoints="1"/>
          </p:cNvSpPr>
          <p:nvPr/>
        </p:nvSpPr>
        <p:spPr bwMode="auto">
          <a:xfrm flipH="1">
            <a:off x="6531197" y="4055796"/>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07</a:t>
            </a:r>
            <a:endParaRPr lang="en-US" sz="1400" dirty="0">
              <a:solidFill>
                <a:schemeClr val="bg1">
                  <a:lumMod val="50000"/>
                </a:schemeClr>
              </a:solidFill>
              <a:latin typeface="Century Gothic" panose="020B0502020202020204" pitchFamily="34" charset="0"/>
            </a:endParaRPr>
          </a:p>
        </p:txBody>
      </p:sp>
      <p:sp>
        <p:nvSpPr>
          <p:cNvPr id="80" name="Freeform 14">
            <a:extLst>
              <a:ext uri="{FF2B5EF4-FFF2-40B4-BE49-F238E27FC236}">
                <a16:creationId xmlns="" xmlns:a16="http://schemas.microsoft.com/office/drawing/2014/main" id="{507672B9-2C77-1D4B-86AF-FF0621D18C83}"/>
              </a:ext>
            </a:extLst>
          </p:cNvPr>
          <p:cNvSpPr>
            <a:spLocks noEditPoints="1"/>
          </p:cNvSpPr>
          <p:nvPr/>
        </p:nvSpPr>
        <p:spPr bwMode="auto">
          <a:xfrm flipH="1">
            <a:off x="6528977" y="5072455"/>
            <a:ext cx="576000" cy="576000"/>
          </a:xfrm>
          <a:prstGeom prst="ellipse">
            <a:avLst/>
          </a:prstGeom>
          <a:solidFill>
            <a:schemeClr val="bg1">
              <a:lumMod val="95000"/>
            </a:schemeClr>
          </a:solidFill>
          <a:ln w="0">
            <a:noFill/>
            <a:prstDash val="solid"/>
            <a:round/>
            <a:headEnd/>
            <a:tailEnd/>
          </a:ln>
        </p:spPr>
        <p:txBody>
          <a:bodyPr vert="horz" wrap="square" lIns="0" tIns="0" rIns="0" bIns="0" numCol="1" anchor="ctr" anchorCtr="0" compatLnSpc="1">
            <a:prstTxWarp prst="textNoShape">
              <a:avLst/>
            </a:prstTxWarp>
          </a:bodyPr>
          <a:lstStyle/>
          <a:p>
            <a:pPr algn="ctr"/>
            <a:r>
              <a:rPr lang="en-US" sz="1400" dirty="0" smtClean="0">
                <a:solidFill>
                  <a:schemeClr val="bg1">
                    <a:lumMod val="50000"/>
                  </a:schemeClr>
                </a:solidFill>
                <a:latin typeface="Century Gothic" panose="020B0502020202020204" pitchFamily="34" charset="0"/>
              </a:rPr>
              <a:t>08</a:t>
            </a:r>
            <a:endParaRPr lang="en-US" sz="1400" dirty="0">
              <a:solidFill>
                <a:schemeClr val="bg1">
                  <a:lumMod val="50000"/>
                </a:schemeClr>
              </a:solidFill>
              <a:latin typeface="Century Gothic" panose="020B0502020202020204" pitchFamily="34" charset="0"/>
            </a:endParaRPr>
          </a:p>
        </p:txBody>
      </p:sp>
      <p:sp>
        <p:nvSpPr>
          <p:cNvPr id="81" name="Фигура">
            <a:extLst>
              <a:ext uri="{FF2B5EF4-FFF2-40B4-BE49-F238E27FC236}">
                <a16:creationId xmlns="" xmlns:a16="http://schemas.microsoft.com/office/drawing/2014/main" id="{A624B731-18EB-E140-ACB6-9AFDF0F1CADA}"/>
              </a:ext>
            </a:extLst>
          </p:cNvPr>
          <p:cNvSpPr/>
          <p:nvPr/>
        </p:nvSpPr>
        <p:spPr>
          <a:xfrm rot="5400000">
            <a:off x="5987050" y="2890405"/>
            <a:ext cx="1664547" cy="863672"/>
          </a:xfrm>
          <a:custGeom>
            <a:avLst/>
            <a:gdLst/>
            <a:ahLst/>
            <a:cxnLst>
              <a:cxn ang="0">
                <a:pos x="wd2" y="hd2"/>
              </a:cxn>
              <a:cxn ang="5400000">
                <a:pos x="wd2" y="hd2"/>
              </a:cxn>
              <a:cxn ang="10800000">
                <a:pos x="wd2" y="hd2"/>
              </a:cxn>
              <a:cxn ang="16200000">
                <a:pos x="wd2" y="hd2"/>
              </a:cxn>
            </a:cxnLst>
            <a:rect l="0" t="0" r="r" b="b"/>
            <a:pathLst>
              <a:path w="21600" h="21207" extrusionOk="0">
                <a:moveTo>
                  <a:pt x="152" y="0"/>
                </a:moveTo>
                <a:cubicBezTo>
                  <a:pt x="68" y="0"/>
                  <a:pt x="0" y="128"/>
                  <a:pt x="0" y="287"/>
                </a:cubicBezTo>
                <a:cubicBezTo>
                  <a:pt x="0" y="445"/>
                  <a:pt x="68" y="574"/>
                  <a:pt x="152" y="574"/>
                </a:cubicBezTo>
                <a:lnTo>
                  <a:pt x="9063" y="574"/>
                </a:lnTo>
                <a:cubicBezTo>
                  <a:pt x="8274" y="1080"/>
                  <a:pt x="7530" y="1916"/>
                  <a:pt x="6901" y="3106"/>
                </a:cubicBezTo>
                <a:cubicBezTo>
                  <a:pt x="4712" y="7248"/>
                  <a:pt x="4712" y="13961"/>
                  <a:pt x="6901" y="18103"/>
                </a:cubicBezTo>
                <a:cubicBezTo>
                  <a:pt x="7981" y="20146"/>
                  <a:pt x="9391" y="21175"/>
                  <a:pt x="10806" y="21203"/>
                </a:cubicBezTo>
                <a:cubicBezTo>
                  <a:pt x="10809" y="21203"/>
                  <a:pt x="10812" y="21207"/>
                  <a:pt x="10815" y="21207"/>
                </a:cubicBezTo>
                <a:lnTo>
                  <a:pt x="10842" y="21207"/>
                </a:lnTo>
                <a:cubicBezTo>
                  <a:pt x="10857" y="21207"/>
                  <a:pt x="10872" y="21207"/>
                  <a:pt x="10887" y="21207"/>
                </a:cubicBezTo>
                <a:lnTo>
                  <a:pt x="21448" y="21207"/>
                </a:lnTo>
                <a:cubicBezTo>
                  <a:pt x="21532" y="21207"/>
                  <a:pt x="21600" y="21079"/>
                  <a:pt x="21600" y="20920"/>
                </a:cubicBezTo>
                <a:cubicBezTo>
                  <a:pt x="21600" y="20762"/>
                  <a:pt x="21532" y="20633"/>
                  <a:pt x="21448" y="20633"/>
                </a:cubicBezTo>
                <a:lnTo>
                  <a:pt x="12669" y="20633"/>
                </a:lnTo>
                <a:cubicBezTo>
                  <a:pt x="13458" y="20127"/>
                  <a:pt x="14199" y="19292"/>
                  <a:pt x="14828" y="18103"/>
                </a:cubicBezTo>
                <a:cubicBezTo>
                  <a:pt x="17017" y="13961"/>
                  <a:pt x="17017" y="7248"/>
                  <a:pt x="14828" y="3106"/>
                </a:cubicBezTo>
                <a:cubicBezTo>
                  <a:pt x="13733" y="1035"/>
                  <a:pt x="12299" y="0"/>
                  <a:pt x="10864" y="0"/>
                </a:cubicBezTo>
                <a:cubicBezTo>
                  <a:pt x="10843" y="0"/>
                  <a:pt x="10822" y="6"/>
                  <a:pt x="10800" y="6"/>
                </a:cubicBezTo>
                <a:cubicBezTo>
                  <a:pt x="10795" y="5"/>
                  <a:pt x="10790" y="0"/>
                  <a:pt x="10785" y="0"/>
                </a:cubicBezTo>
                <a:lnTo>
                  <a:pt x="152" y="0"/>
                </a:lnTo>
                <a:close/>
                <a:moveTo>
                  <a:pt x="10864" y="588"/>
                </a:moveTo>
                <a:cubicBezTo>
                  <a:pt x="12219" y="588"/>
                  <a:pt x="13574" y="1565"/>
                  <a:pt x="14607" y="3521"/>
                </a:cubicBezTo>
                <a:cubicBezTo>
                  <a:pt x="16675" y="7433"/>
                  <a:pt x="16675" y="13776"/>
                  <a:pt x="14607" y="17688"/>
                </a:cubicBezTo>
                <a:cubicBezTo>
                  <a:pt x="12540" y="21600"/>
                  <a:pt x="9189" y="21600"/>
                  <a:pt x="7122" y="17688"/>
                </a:cubicBezTo>
                <a:cubicBezTo>
                  <a:pt x="5054" y="13776"/>
                  <a:pt x="5054" y="7433"/>
                  <a:pt x="7122" y="3521"/>
                </a:cubicBezTo>
                <a:cubicBezTo>
                  <a:pt x="8155" y="1565"/>
                  <a:pt x="9510" y="588"/>
                  <a:pt x="10864"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2" name="Фигура">
            <a:extLst>
              <a:ext uri="{FF2B5EF4-FFF2-40B4-BE49-F238E27FC236}">
                <a16:creationId xmlns="" xmlns:a16="http://schemas.microsoft.com/office/drawing/2014/main" id="{C4F1BA28-4AB6-1E4F-A062-F09F9DE1C3FE}"/>
              </a:ext>
            </a:extLst>
          </p:cNvPr>
          <p:cNvSpPr/>
          <p:nvPr/>
        </p:nvSpPr>
        <p:spPr>
          <a:xfrm rot="5400000">
            <a:off x="6189701" y="2076893"/>
            <a:ext cx="1259230" cy="863672"/>
          </a:xfrm>
          <a:custGeom>
            <a:avLst/>
            <a:gdLst/>
            <a:ahLst/>
            <a:cxnLst>
              <a:cxn ang="0">
                <a:pos x="wd2" y="hd2"/>
              </a:cxn>
              <a:cxn ang="5400000">
                <a:pos x="wd2" y="hd2"/>
              </a:cxn>
              <a:cxn ang="10800000">
                <a:pos x="wd2" y="hd2"/>
              </a:cxn>
              <a:cxn ang="16200000">
                <a:pos x="wd2" y="hd2"/>
              </a:cxn>
            </a:cxnLst>
            <a:rect l="0" t="0" r="r" b="b"/>
            <a:pathLst>
              <a:path w="20900" h="21207" extrusionOk="0">
                <a:moveTo>
                  <a:pt x="7106" y="0"/>
                </a:moveTo>
                <a:cubicBezTo>
                  <a:pt x="7098" y="0"/>
                  <a:pt x="7092" y="5"/>
                  <a:pt x="7085" y="6"/>
                </a:cubicBezTo>
                <a:cubicBezTo>
                  <a:pt x="5278" y="37"/>
                  <a:pt x="3478" y="1067"/>
                  <a:pt x="2100" y="3106"/>
                </a:cubicBezTo>
                <a:cubicBezTo>
                  <a:pt x="-700" y="7248"/>
                  <a:pt x="-700" y="13961"/>
                  <a:pt x="2100" y="18103"/>
                </a:cubicBezTo>
                <a:cubicBezTo>
                  <a:pt x="3480" y="20146"/>
                  <a:pt x="5285" y="21175"/>
                  <a:pt x="7095" y="21203"/>
                </a:cubicBezTo>
                <a:cubicBezTo>
                  <a:pt x="7098" y="21203"/>
                  <a:pt x="7102" y="21207"/>
                  <a:pt x="7106" y="21207"/>
                </a:cubicBezTo>
                <a:lnTo>
                  <a:pt x="7140" y="21207"/>
                </a:lnTo>
                <a:cubicBezTo>
                  <a:pt x="7159" y="21207"/>
                  <a:pt x="7178" y="21207"/>
                  <a:pt x="7198" y="21207"/>
                </a:cubicBezTo>
                <a:lnTo>
                  <a:pt x="20706" y="21207"/>
                </a:lnTo>
                <a:cubicBezTo>
                  <a:pt x="20813" y="21207"/>
                  <a:pt x="20900" y="21079"/>
                  <a:pt x="20900" y="20920"/>
                </a:cubicBezTo>
                <a:cubicBezTo>
                  <a:pt x="20900" y="20762"/>
                  <a:pt x="20813" y="20633"/>
                  <a:pt x="20706" y="20633"/>
                </a:cubicBezTo>
                <a:lnTo>
                  <a:pt x="9477" y="20633"/>
                </a:lnTo>
                <a:cubicBezTo>
                  <a:pt x="10485" y="20127"/>
                  <a:pt x="11434" y="19292"/>
                  <a:pt x="12238" y="18103"/>
                </a:cubicBezTo>
                <a:cubicBezTo>
                  <a:pt x="15038" y="13961"/>
                  <a:pt x="15038" y="7248"/>
                  <a:pt x="12238" y="3106"/>
                </a:cubicBezTo>
                <a:cubicBezTo>
                  <a:pt x="11433" y="1915"/>
                  <a:pt x="10483" y="1080"/>
                  <a:pt x="9473" y="574"/>
                </a:cubicBezTo>
                <a:lnTo>
                  <a:pt x="11927" y="574"/>
                </a:lnTo>
                <a:cubicBezTo>
                  <a:pt x="12035" y="574"/>
                  <a:pt x="12121" y="445"/>
                  <a:pt x="12121" y="287"/>
                </a:cubicBezTo>
                <a:cubicBezTo>
                  <a:pt x="12121" y="128"/>
                  <a:pt x="12035" y="0"/>
                  <a:pt x="11927" y="0"/>
                </a:cubicBezTo>
                <a:lnTo>
                  <a:pt x="7169" y="0"/>
                </a:lnTo>
                <a:lnTo>
                  <a:pt x="7106" y="0"/>
                </a:lnTo>
                <a:close/>
                <a:moveTo>
                  <a:pt x="7169" y="588"/>
                </a:moveTo>
                <a:cubicBezTo>
                  <a:pt x="8902" y="588"/>
                  <a:pt x="10634" y="1565"/>
                  <a:pt x="11956" y="3521"/>
                </a:cubicBezTo>
                <a:cubicBezTo>
                  <a:pt x="14600" y="7433"/>
                  <a:pt x="14600" y="13776"/>
                  <a:pt x="11956" y="17688"/>
                </a:cubicBezTo>
                <a:cubicBezTo>
                  <a:pt x="9312" y="21600"/>
                  <a:pt x="5026" y="21600"/>
                  <a:pt x="2381" y="17688"/>
                </a:cubicBezTo>
                <a:cubicBezTo>
                  <a:pt x="-263" y="13776"/>
                  <a:pt x="-263" y="7433"/>
                  <a:pt x="2381" y="3521"/>
                </a:cubicBezTo>
                <a:cubicBezTo>
                  <a:pt x="3703" y="1565"/>
                  <a:pt x="5436" y="588"/>
                  <a:pt x="7169"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3" name="Фигура">
            <a:extLst>
              <a:ext uri="{FF2B5EF4-FFF2-40B4-BE49-F238E27FC236}">
                <a16:creationId xmlns="" xmlns:a16="http://schemas.microsoft.com/office/drawing/2014/main" id="{B4B2AE3D-6DE2-1D45-B187-4A9D17C9B8DA}"/>
              </a:ext>
            </a:extLst>
          </p:cNvPr>
          <p:cNvSpPr/>
          <p:nvPr/>
        </p:nvSpPr>
        <p:spPr>
          <a:xfrm rot="5400000">
            <a:off x="6184737" y="4725892"/>
            <a:ext cx="1269171" cy="863672"/>
          </a:xfrm>
          <a:custGeom>
            <a:avLst/>
            <a:gdLst/>
            <a:ahLst/>
            <a:cxnLst>
              <a:cxn ang="0">
                <a:pos x="wd2" y="hd2"/>
              </a:cxn>
              <a:cxn ang="5400000">
                <a:pos x="wd2" y="hd2"/>
              </a:cxn>
              <a:cxn ang="10800000">
                <a:pos x="wd2" y="hd2"/>
              </a:cxn>
              <a:cxn ang="16200000">
                <a:pos x="wd2" y="hd2"/>
              </a:cxn>
            </a:cxnLst>
            <a:rect l="0" t="0" r="r" b="b"/>
            <a:pathLst>
              <a:path w="20905" h="21207" extrusionOk="0">
                <a:moveTo>
                  <a:pt x="192" y="0"/>
                </a:moveTo>
                <a:cubicBezTo>
                  <a:pt x="86" y="0"/>
                  <a:pt x="0" y="128"/>
                  <a:pt x="0" y="287"/>
                </a:cubicBezTo>
                <a:cubicBezTo>
                  <a:pt x="0" y="445"/>
                  <a:pt x="86" y="574"/>
                  <a:pt x="192" y="574"/>
                </a:cubicBezTo>
                <a:lnTo>
                  <a:pt x="11504" y="574"/>
                </a:lnTo>
                <a:cubicBezTo>
                  <a:pt x="10502" y="1080"/>
                  <a:pt x="9558" y="1916"/>
                  <a:pt x="8760" y="3106"/>
                </a:cubicBezTo>
                <a:cubicBezTo>
                  <a:pt x="5982" y="7248"/>
                  <a:pt x="5982" y="13961"/>
                  <a:pt x="8760" y="18103"/>
                </a:cubicBezTo>
                <a:cubicBezTo>
                  <a:pt x="9558" y="19292"/>
                  <a:pt x="10499" y="20127"/>
                  <a:pt x="11500" y="20633"/>
                </a:cubicBezTo>
                <a:lnTo>
                  <a:pt x="7042" y="20633"/>
                </a:lnTo>
                <a:cubicBezTo>
                  <a:pt x="6936" y="20633"/>
                  <a:pt x="6850" y="20762"/>
                  <a:pt x="6850" y="20920"/>
                </a:cubicBezTo>
                <a:cubicBezTo>
                  <a:pt x="6850" y="21079"/>
                  <a:pt x="6936" y="21207"/>
                  <a:pt x="7042" y="21207"/>
                </a:cubicBezTo>
                <a:lnTo>
                  <a:pt x="13762" y="21207"/>
                </a:lnTo>
                <a:cubicBezTo>
                  <a:pt x="15593" y="21218"/>
                  <a:pt x="17425" y="20185"/>
                  <a:pt x="18822" y="18103"/>
                </a:cubicBezTo>
                <a:cubicBezTo>
                  <a:pt x="21600" y="13961"/>
                  <a:pt x="21600" y="7248"/>
                  <a:pt x="18822" y="3106"/>
                </a:cubicBezTo>
                <a:cubicBezTo>
                  <a:pt x="17433" y="1035"/>
                  <a:pt x="15612" y="0"/>
                  <a:pt x="13791" y="0"/>
                </a:cubicBezTo>
                <a:cubicBezTo>
                  <a:pt x="13764" y="0"/>
                  <a:pt x="13736" y="6"/>
                  <a:pt x="13709" y="6"/>
                </a:cubicBezTo>
                <a:cubicBezTo>
                  <a:pt x="13702" y="5"/>
                  <a:pt x="13697" y="0"/>
                  <a:pt x="13690" y="0"/>
                </a:cubicBezTo>
                <a:lnTo>
                  <a:pt x="192" y="0"/>
                </a:lnTo>
                <a:close/>
                <a:moveTo>
                  <a:pt x="13791" y="588"/>
                </a:moveTo>
                <a:cubicBezTo>
                  <a:pt x="15510" y="588"/>
                  <a:pt x="17230" y="1565"/>
                  <a:pt x="18542" y="3521"/>
                </a:cubicBezTo>
                <a:cubicBezTo>
                  <a:pt x="21166" y="7433"/>
                  <a:pt x="21166" y="13776"/>
                  <a:pt x="18542" y="17688"/>
                </a:cubicBezTo>
                <a:cubicBezTo>
                  <a:pt x="15918" y="21600"/>
                  <a:pt x="11664" y="21600"/>
                  <a:pt x="9040" y="17688"/>
                </a:cubicBezTo>
                <a:cubicBezTo>
                  <a:pt x="6416" y="13776"/>
                  <a:pt x="6416" y="7433"/>
                  <a:pt x="9040" y="3521"/>
                </a:cubicBezTo>
                <a:cubicBezTo>
                  <a:pt x="10352" y="1565"/>
                  <a:pt x="12071" y="588"/>
                  <a:pt x="13791"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4" name="Фигура">
            <a:extLst>
              <a:ext uri="{FF2B5EF4-FFF2-40B4-BE49-F238E27FC236}">
                <a16:creationId xmlns="" xmlns:a16="http://schemas.microsoft.com/office/drawing/2014/main" id="{1CDBBA97-2A5D-714F-ABBB-FD74CEF0FCC9}"/>
              </a:ext>
            </a:extLst>
          </p:cNvPr>
          <p:cNvSpPr/>
          <p:nvPr/>
        </p:nvSpPr>
        <p:spPr>
          <a:xfrm rot="5400000">
            <a:off x="6132555" y="3761484"/>
            <a:ext cx="1373537" cy="863672"/>
          </a:xfrm>
          <a:custGeom>
            <a:avLst/>
            <a:gdLst/>
            <a:ahLst/>
            <a:cxnLst>
              <a:cxn ang="0">
                <a:pos x="wd2" y="hd2"/>
              </a:cxn>
              <a:cxn ang="5400000">
                <a:pos x="wd2" y="hd2"/>
              </a:cxn>
              <a:cxn ang="10800000">
                <a:pos x="wd2" y="hd2"/>
              </a:cxn>
              <a:cxn ang="16200000">
                <a:pos x="wd2" y="hd2"/>
              </a:cxn>
            </a:cxnLst>
            <a:rect l="0" t="0" r="r" b="b"/>
            <a:pathLst>
              <a:path w="21600" h="21207" extrusionOk="0">
                <a:moveTo>
                  <a:pt x="184" y="0"/>
                </a:moveTo>
                <a:cubicBezTo>
                  <a:pt x="82" y="0"/>
                  <a:pt x="0" y="128"/>
                  <a:pt x="0" y="287"/>
                </a:cubicBezTo>
                <a:cubicBezTo>
                  <a:pt x="0" y="445"/>
                  <a:pt x="82" y="574"/>
                  <a:pt x="184" y="574"/>
                </a:cubicBezTo>
                <a:lnTo>
                  <a:pt x="10983" y="574"/>
                </a:lnTo>
                <a:cubicBezTo>
                  <a:pt x="10027" y="1080"/>
                  <a:pt x="9126" y="1916"/>
                  <a:pt x="8363" y="3106"/>
                </a:cubicBezTo>
                <a:cubicBezTo>
                  <a:pt x="5711" y="7248"/>
                  <a:pt x="5711" y="13961"/>
                  <a:pt x="8363" y="18103"/>
                </a:cubicBezTo>
                <a:cubicBezTo>
                  <a:pt x="9672" y="20146"/>
                  <a:pt x="11381" y="21175"/>
                  <a:pt x="13096" y="21203"/>
                </a:cubicBezTo>
                <a:cubicBezTo>
                  <a:pt x="13100" y="21203"/>
                  <a:pt x="13103" y="21207"/>
                  <a:pt x="13106" y="21207"/>
                </a:cubicBezTo>
                <a:lnTo>
                  <a:pt x="13139" y="21207"/>
                </a:lnTo>
                <a:cubicBezTo>
                  <a:pt x="13157" y="21207"/>
                  <a:pt x="13175" y="21207"/>
                  <a:pt x="13194" y="21207"/>
                </a:cubicBezTo>
                <a:lnTo>
                  <a:pt x="21416" y="21207"/>
                </a:lnTo>
                <a:cubicBezTo>
                  <a:pt x="21518" y="21207"/>
                  <a:pt x="21600" y="21079"/>
                  <a:pt x="21600" y="20920"/>
                </a:cubicBezTo>
                <a:cubicBezTo>
                  <a:pt x="21600" y="20762"/>
                  <a:pt x="21518" y="20633"/>
                  <a:pt x="21416" y="20633"/>
                </a:cubicBezTo>
                <a:lnTo>
                  <a:pt x="15354" y="20633"/>
                </a:lnTo>
                <a:cubicBezTo>
                  <a:pt x="16309" y="20127"/>
                  <a:pt x="17208" y="19292"/>
                  <a:pt x="17969" y="18103"/>
                </a:cubicBezTo>
                <a:cubicBezTo>
                  <a:pt x="20622" y="13961"/>
                  <a:pt x="20622" y="7248"/>
                  <a:pt x="17969" y="3106"/>
                </a:cubicBezTo>
                <a:cubicBezTo>
                  <a:pt x="16643" y="1035"/>
                  <a:pt x="14905" y="0"/>
                  <a:pt x="13166" y="0"/>
                </a:cubicBezTo>
                <a:cubicBezTo>
                  <a:pt x="13140" y="0"/>
                  <a:pt x="13114" y="6"/>
                  <a:pt x="13088" y="6"/>
                </a:cubicBezTo>
                <a:cubicBezTo>
                  <a:pt x="13082" y="5"/>
                  <a:pt x="13076" y="0"/>
                  <a:pt x="13070" y="0"/>
                </a:cubicBezTo>
                <a:lnTo>
                  <a:pt x="184" y="0"/>
                </a:lnTo>
                <a:close/>
                <a:moveTo>
                  <a:pt x="13166" y="588"/>
                </a:moveTo>
                <a:cubicBezTo>
                  <a:pt x="14808" y="588"/>
                  <a:pt x="16450" y="1565"/>
                  <a:pt x="17702" y="3521"/>
                </a:cubicBezTo>
                <a:cubicBezTo>
                  <a:pt x="20208" y="7433"/>
                  <a:pt x="20208" y="13776"/>
                  <a:pt x="17702" y="17688"/>
                </a:cubicBezTo>
                <a:cubicBezTo>
                  <a:pt x="15197" y="21600"/>
                  <a:pt x="11136" y="21600"/>
                  <a:pt x="8630" y="17688"/>
                </a:cubicBezTo>
                <a:cubicBezTo>
                  <a:pt x="6125" y="13776"/>
                  <a:pt x="6125" y="7433"/>
                  <a:pt x="8630" y="3521"/>
                </a:cubicBezTo>
                <a:cubicBezTo>
                  <a:pt x="9883" y="1565"/>
                  <a:pt x="11525" y="588"/>
                  <a:pt x="13166" y="588"/>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5" name="Фигура">
            <a:extLst>
              <a:ext uri="{FF2B5EF4-FFF2-40B4-BE49-F238E27FC236}">
                <a16:creationId xmlns="" xmlns:a16="http://schemas.microsoft.com/office/drawing/2014/main" id="{5F406130-4E27-4445-8057-9D76973389FC}"/>
              </a:ext>
            </a:extLst>
          </p:cNvPr>
          <p:cNvSpPr/>
          <p:nvPr/>
        </p:nvSpPr>
        <p:spPr>
          <a:xfrm rot="5400000">
            <a:off x="6453093" y="4994235"/>
            <a:ext cx="732946" cy="732453"/>
          </a:xfrm>
          <a:custGeom>
            <a:avLst/>
            <a:gdLst/>
            <a:ahLst/>
            <a:cxnLst>
              <a:cxn ang="0">
                <a:pos x="wd2" y="hd2"/>
              </a:cxn>
              <a:cxn ang="5400000">
                <a:pos x="wd2" y="hd2"/>
              </a:cxn>
              <a:cxn ang="10800000">
                <a:pos x="wd2" y="hd2"/>
              </a:cxn>
              <a:cxn ang="16200000">
                <a:pos x="wd2" y="hd2"/>
              </a:cxn>
            </a:cxnLst>
            <a:rect l="0" t="0" r="r" b="b"/>
            <a:pathLst>
              <a:path w="20582" h="21600" extrusionOk="0">
                <a:moveTo>
                  <a:pt x="10289" y="0"/>
                </a:moveTo>
                <a:cubicBezTo>
                  <a:pt x="7655" y="0"/>
                  <a:pt x="5022" y="1056"/>
                  <a:pt x="3013" y="3166"/>
                </a:cubicBezTo>
                <a:cubicBezTo>
                  <a:pt x="990" y="5290"/>
                  <a:pt x="-13" y="8080"/>
                  <a:pt x="0" y="10864"/>
                </a:cubicBezTo>
                <a:lnTo>
                  <a:pt x="635" y="10864"/>
                </a:lnTo>
                <a:cubicBezTo>
                  <a:pt x="622" y="8251"/>
                  <a:pt x="1563" y="5633"/>
                  <a:pt x="3462" y="3640"/>
                </a:cubicBezTo>
                <a:cubicBezTo>
                  <a:pt x="5347" y="1660"/>
                  <a:pt x="7818" y="669"/>
                  <a:pt x="10289" y="669"/>
                </a:cubicBezTo>
                <a:cubicBezTo>
                  <a:pt x="12760" y="669"/>
                  <a:pt x="15231" y="1660"/>
                  <a:pt x="17116" y="3640"/>
                </a:cubicBezTo>
                <a:cubicBezTo>
                  <a:pt x="20887" y="7599"/>
                  <a:pt x="20887" y="14018"/>
                  <a:pt x="17116" y="17977"/>
                </a:cubicBezTo>
                <a:cubicBezTo>
                  <a:pt x="15319" y="19864"/>
                  <a:pt x="12990" y="20842"/>
                  <a:pt x="10636" y="20931"/>
                </a:cubicBezTo>
                <a:lnTo>
                  <a:pt x="10636" y="21600"/>
                </a:lnTo>
                <a:cubicBezTo>
                  <a:pt x="13153" y="21512"/>
                  <a:pt x="15646" y="20470"/>
                  <a:pt x="17568" y="18451"/>
                </a:cubicBezTo>
                <a:cubicBezTo>
                  <a:pt x="21587" y="14230"/>
                  <a:pt x="21587" y="7387"/>
                  <a:pt x="17568" y="3166"/>
                </a:cubicBezTo>
                <a:cubicBezTo>
                  <a:pt x="15558" y="1056"/>
                  <a:pt x="12923" y="0"/>
                  <a:pt x="10289"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6" name="Фигура">
            <a:extLst>
              <a:ext uri="{FF2B5EF4-FFF2-40B4-BE49-F238E27FC236}">
                <a16:creationId xmlns="" xmlns:a16="http://schemas.microsoft.com/office/drawing/2014/main" id="{7EE49958-0EE2-DC4F-81E8-BC2C93B1FE30}"/>
              </a:ext>
            </a:extLst>
          </p:cNvPr>
          <p:cNvSpPr/>
          <p:nvPr/>
        </p:nvSpPr>
        <p:spPr>
          <a:xfrm rot="5400000">
            <a:off x="6452734" y="2960860"/>
            <a:ext cx="732941" cy="732859"/>
          </a:xfrm>
          <a:custGeom>
            <a:avLst/>
            <a:gdLst/>
            <a:ahLst/>
            <a:cxnLst>
              <a:cxn ang="0">
                <a:pos x="wd2" y="hd2"/>
              </a:cxn>
              <a:cxn ang="5400000">
                <a:pos x="wd2" y="hd2"/>
              </a:cxn>
              <a:cxn ang="10800000">
                <a:pos x="wd2" y="hd2"/>
              </a:cxn>
              <a:cxn ang="16200000">
                <a:pos x="wd2" y="hd2"/>
              </a:cxn>
            </a:cxnLst>
            <a:rect l="0" t="0" r="r" b="b"/>
            <a:pathLst>
              <a:path w="20595" h="20594" extrusionOk="0">
                <a:moveTo>
                  <a:pt x="10407" y="0"/>
                </a:moveTo>
                <a:lnTo>
                  <a:pt x="10407" y="638"/>
                </a:lnTo>
                <a:cubicBezTo>
                  <a:pt x="12842" y="666"/>
                  <a:pt x="15269" y="1606"/>
                  <a:pt x="17127" y="3464"/>
                </a:cubicBezTo>
                <a:cubicBezTo>
                  <a:pt x="20899" y="7237"/>
                  <a:pt x="20899" y="13353"/>
                  <a:pt x="17127" y="17126"/>
                </a:cubicBezTo>
                <a:cubicBezTo>
                  <a:pt x="13354" y="20899"/>
                  <a:pt x="7236" y="20899"/>
                  <a:pt x="3464" y="17126"/>
                </a:cubicBezTo>
                <a:cubicBezTo>
                  <a:pt x="1590" y="15253"/>
                  <a:pt x="648" y="12803"/>
                  <a:pt x="635" y="10347"/>
                </a:cubicBezTo>
                <a:lnTo>
                  <a:pt x="0" y="10347"/>
                </a:lnTo>
                <a:cubicBezTo>
                  <a:pt x="13" y="12966"/>
                  <a:pt x="1016" y="15580"/>
                  <a:pt x="3014" y="17578"/>
                </a:cubicBezTo>
                <a:cubicBezTo>
                  <a:pt x="7036" y="21600"/>
                  <a:pt x="13556" y="21600"/>
                  <a:pt x="17578" y="17578"/>
                </a:cubicBezTo>
                <a:cubicBezTo>
                  <a:pt x="21600" y="13556"/>
                  <a:pt x="21600" y="7034"/>
                  <a:pt x="17578" y="3012"/>
                </a:cubicBezTo>
                <a:cubicBezTo>
                  <a:pt x="15596" y="1030"/>
                  <a:pt x="13005" y="28"/>
                  <a:pt x="10407"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7" name="Фигура">
            <a:extLst>
              <a:ext uri="{FF2B5EF4-FFF2-40B4-BE49-F238E27FC236}">
                <a16:creationId xmlns="" xmlns:a16="http://schemas.microsoft.com/office/drawing/2014/main" id="{12A60F81-C623-F546-88EC-EA578B68625F}"/>
              </a:ext>
            </a:extLst>
          </p:cNvPr>
          <p:cNvSpPr/>
          <p:nvPr/>
        </p:nvSpPr>
        <p:spPr>
          <a:xfrm rot="5400000">
            <a:off x="6452915" y="1944636"/>
            <a:ext cx="732945" cy="732825"/>
          </a:xfrm>
          <a:custGeom>
            <a:avLst/>
            <a:gdLst/>
            <a:ahLst/>
            <a:cxnLst>
              <a:cxn ang="0">
                <a:pos x="wd2" y="hd2"/>
              </a:cxn>
              <a:cxn ang="5400000">
                <a:pos x="wd2" y="hd2"/>
              </a:cxn>
              <a:cxn ang="10800000">
                <a:pos x="wd2" y="hd2"/>
              </a:cxn>
              <a:cxn ang="16200000">
                <a:pos x="wd2" y="hd2"/>
              </a:cxn>
            </a:cxnLst>
            <a:rect l="0" t="0" r="r" b="b"/>
            <a:pathLst>
              <a:path w="20582" h="21559" extrusionOk="0">
                <a:moveTo>
                  <a:pt x="10291" y="0"/>
                </a:moveTo>
                <a:cubicBezTo>
                  <a:pt x="7657" y="0"/>
                  <a:pt x="5024" y="1053"/>
                  <a:pt x="3014" y="3158"/>
                </a:cubicBezTo>
                <a:cubicBezTo>
                  <a:pt x="-1005" y="7369"/>
                  <a:pt x="-1005" y="14196"/>
                  <a:pt x="3014" y="18407"/>
                </a:cubicBezTo>
                <a:cubicBezTo>
                  <a:pt x="5063" y="20554"/>
                  <a:pt x="7762" y="21600"/>
                  <a:pt x="10447" y="21558"/>
                </a:cubicBezTo>
                <a:lnTo>
                  <a:pt x="10447" y="20890"/>
                </a:lnTo>
                <a:cubicBezTo>
                  <a:pt x="7924" y="20933"/>
                  <a:pt x="5388" y="19951"/>
                  <a:pt x="3463" y="17934"/>
                </a:cubicBezTo>
                <a:cubicBezTo>
                  <a:pt x="-307" y="13984"/>
                  <a:pt x="-307" y="7581"/>
                  <a:pt x="3463" y="3631"/>
                </a:cubicBezTo>
                <a:cubicBezTo>
                  <a:pt x="5348" y="1656"/>
                  <a:pt x="7820" y="668"/>
                  <a:pt x="10291" y="668"/>
                </a:cubicBezTo>
                <a:cubicBezTo>
                  <a:pt x="12762" y="668"/>
                  <a:pt x="15233" y="1656"/>
                  <a:pt x="17118" y="3631"/>
                </a:cubicBezTo>
                <a:cubicBezTo>
                  <a:pt x="19016" y="5620"/>
                  <a:pt x="19958" y="8231"/>
                  <a:pt x="19944" y="10838"/>
                </a:cubicBezTo>
                <a:lnTo>
                  <a:pt x="20582" y="10838"/>
                </a:lnTo>
                <a:cubicBezTo>
                  <a:pt x="20595" y="8060"/>
                  <a:pt x="19592" y="5278"/>
                  <a:pt x="17569" y="3158"/>
                </a:cubicBezTo>
                <a:cubicBezTo>
                  <a:pt x="15560" y="1053"/>
                  <a:pt x="12925" y="0"/>
                  <a:pt x="10291"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8" name="Фигура">
            <a:extLst>
              <a:ext uri="{FF2B5EF4-FFF2-40B4-BE49-F238E27FC236}">
                <a16:creationId xmlns="" xmlns:a16="http://schemas.microsoft.com/office/drawing/2014/main" id="{E630E370-DC75-3949-B650-322F2D26FBBB}"/>
              </a:ext>
            </a:extLst>
          </p:cNvPr>
          <p:cNvSpPr/>
          <p:nvPr/>
        </p:nvSpPr>
        <p:spPr>
          <a:xfrm rot="5400000">
            <a:off x="6452817" y="3977291"/>
            <a:ext cx="732941" cy="733024"/>
          </a:xfrm>
          <a:custGeom>
            <a:avLst/>
            <a:gdLst/>
            <a:ahLst/>
            <a:cxnLst>
              <a:cxn ang="0">
                <a:pos x="wd2" y="hd2"/>
              </a:cxn>
              <a:cxn ang="5400000">
                <a:pos x="wd2" y="hd2"/>
              </a:cxn>
              <a:cxn ang="10800000">
                <a:pos x="wd2" y="hd2"/>
              </a:cxn>
              <a:cxn ang="16200000">
                <a:pos x="wd2" y="hd2"/>
              </a:cxn>
            </a:cxnLst>
            <a:rect l="0" t="0" r="r" b="b"/>
            <a:pathLst>
              <a:path w="20595" h="20595" extrusionOk="0">
                <a:moveTo>
                  <a:pt x="10298" y="0"/>
                </a:moveTo>
                <a:cubicBezTo>
                  <a:pt x="7662" y="0"/>
                  <a:pt x="5028" y="1006"/>
                  <a:pt x="3017" y="3016"/>
                </a:cubicBezTo>
                <a:cubicBezTo>
                  <a:pt x="-1005" y="7038"/>
                  <a:pt x="-1005" y="13557"/>
                  <a:pt x="3017" y="17579"/>
                </a:cubicBezTo>
                <a:cubicBezTo>
                  <a:pt x="7039" y="21600"/>
                  <a:pt x="13559" y="21600"/>
                  <a:pt x="17581" y="17579"/>
                </a:cubicBezTo>
                <a:cubicBezTo>
                  <a:pt x="19579" y="15581"/>
                  <a:pt x="20582" y="12968"/>
                  <a:pt x="20595" y="10350"/>
                </a:cubicBezTo>
                <a:lnTo>
                  <a:pt x="19957" y="10350"/>
                </a:lnTo>
                <a:cubicBezTo>
                  <a:pt x="19944" y="12804"/>
                  <a:pt x="19002" y="15254"/>
                  <a:pt x="17129" y="17127"/>
                </a:cubicBezTo>
                <a:cubicBezTo>
                  <a:pt x="13357" y="20899"/>
                  <a:pt x="7239" y="20899"/>
                  <a:pt x="3466" y="17127"/>
                </a:cubicBezTo>
                <a:cubicBezTo>
                  <a:pt x="-307" y="13355"/>
                  <a:pt x="-307" y="7240"/>
                  <a:pt x="3466" y="3468"/>
                </a:cubicBezTo>
                <a:cubicBezTo>
                  <a:pt x="5352" y="1582"/>
                  <a:pt x="7825" y="638"/>
                  <a:pt x="10298" y="638"/>
                </a:cubicBezTo>
                <a:cubicBezTo>
                  <a:pt x="10304" y="638"/>
                  <a:pt x="10310" y="638"/>
                  <a:pt x="10316" y="638"/>
                </a:cubicBezTo>
                <a:lnTo>
                  <a:pt x="10316" y="0"/>
                </a:lnTo>
                <a:cubicBezTo>
                  <a:pt x="10310" y="0"/>
                  <a:pt x="10304" y="0"/>
                  <a:pt x="10298" y="0"/>
                </a:cubicBezTo>
                <a:close/>
              </a:path>
            </a:pathLst>
          </a:custGeom>
          <a:solidFill>
            <a:schemeClr val="bg2"/>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7762" y="102567"/>
            <a:ext cx="681617" cy="681617"/>
          </a:xfrm>
          <a:prstGeom prst="rect">
            <a:avLst/>
          </a:prstGeom>
        </p:spPr>
      </p:pic>
    </p:spTree>
    <p:extLst>
      <p:ext uri="{BB962C8B-B14F-4D97-AF65-F5344CB8AC3E}">
        <p14:creationId xmlns:p14="http://schemas.microsoft.com/office/powerpoint/2010/main" val="95463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1000"/>
                                        <p:tgtEl>
                                          <p:spTgt spid="76"/>
                                        </p:tgtEl>
                                        <p:attrNameLst>
                                          <p:attrName>ppt_x</p:attrName>
                                        </p:attrNameLst>
                                      </p:cBhvr>
                                      <p:tavLst>
                                        <p:tav tm="0">
                                          <p:val>
                                            <p:strVal val="#ppt_x+#ppt_w*1.125000"/>
                                          </p:val>
                                        </p:tav>
                                        <p:tav tm="100000">
                                          <p:val>
                                            <p:strVal val="#ppt_x"/>
                                          </p:val>
                                        </p:tav>
                                      </p:tavLst>
                                    </p:anim>
                                    <p:animEffect transition="in" filter="wipe(left)">
                                      <p:cBhvr>
                                        <p:cTn id="8" dur="1000"/>
                                        <p:tgtEl>
                                          <p:spTgt spid="76"/>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1000"/>
                                        <p:tgtEl>
                                          <p:spTgt spid="47"/>
                                        </p:tgtEl>
                                        <p:attrNameLst>
                                          <p:attrName>ppt_x</p:attrName>
                                        </p:attrNameLst>
                                      </p:cBhvr>
                                      <p:tavLst>
                                        <p:tav tm="0">
                                          <p:val>
                                            <p:strVal val="#ppt_x-#ppt_w*1.125000"/>
                                          </p:val>
                                        </p:tav>
                                        <p:tav tm="100000">
                                          <p:val>
                                            <p:strVal val="#ppt_x"/>
                                          </p:val>
                                        </p:tav>
                                      </p:tavLst>
                                    </p:anim>
                                    <p:animEffect transition="in" filter="wipe(right)">
                                      <p:cBhvr>
                                        <p:cTn id="12" dur="1000"/>
                                        <p:tgtEl>
                                          <p:spTgt spid="47"/>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1000"/>
                                        <p:tgtEl>
                                          <p:spTgt spid="31"/>
                                        </p:tgtEl>
                                        <p:attrNameLst>
                                          <p:attrName>ppt_x</p:attrName>
                                        </p:attrNameLst>
                                      </p:cBhvr>
                                      <p:tavLst>
                                        <p:tav tm="0">
                                          <p:val>
                                            <p:strVal val="#ppt_x+#ppt_w*1.125000"/>
                                          </p:val>
                                        </p:tav>
                                        <p:tav tm="100000">
                                          <p:val>
                                            <p:strVal val="#ppt_x"/>
                                          </p:val>
                                        </p:tav>
                                      </p:tavLst>
                                    </p:anim>
                                    <p:animEffect transition="in" filter="wipe(left)">
                                      <p:cBhvr>
                                        <p:cTn id="16" dur="1000"/>
                                        <p:tgtEl>
                                          <p:spTgt spid="31"/>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1000"/>
                                        <p:tgtEl>
                                          <p:spTgt spid="42"/>
                                        </p:tgtEl>
                                        <p:attrNameLst>
                                          <p:attrName>ppt_x</p:attrName>
                                        </p:attrNameLst>
                                      </p:cBhvr>
                                      <p:tavLst>
                                        <p:tav tm="0">
                                          <p:val>
                                            <p:strVal val="#ppt_x-#ppt_w*1.125000"/>
                                          </p:val>
                                        </p:tav>
                                        <p:tav tm="100000">
                                          <p:val>
                                            <p:strVal val="#ppt_x"/>
                                          </p:val>
                                        </p:tav>
                                      </p:tavLst>
                                    </p:anim>
                                    <p:animEffect transition="in" filter="wipe(right)">
                                      <p:cBhvr>
                                        <p:cTn id="20" dur="1000"/>
                                        <p:tgtEl>
                                          <p:spTgt spid="42"/>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1000"/>
                                        <p:tgtEl>
                                          <p:spTgt spid="5"/>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right)">
                                      <p:cBhvr>
                                        <p:cTn id="27" dur="1000"/>
                                        <p:tgtEl>
                                          <p:spTgt spid="32"/>
                                        </p:tgtEl>
                                      </p:cBhvr>
                                    </p:animEffect>
                                  </p:childTnLst>
                                </p:cTn>
                              </p:par>
                              <p:par>
                                <p:cTn id="28" presetID="2" presetClass="entr" presetSubtype="1" decel="50000" fill="hold" grpId="0" nodeType="withEffect">
                                  <p:stCondLst>
                                    <p:cond delay="0"/>
                                  </p:stCondLst>
                                  <p:childTnLst>
                                    <p:set>
                                      <p:cBhvr>
                                        <p:cTn id="29" dur="1" fill="hold">
                                          <p:stCondLst>
                                            <p:cond delay="0"/>
                                          </p:stCondLst>
                                        </p:cTn>
                                        <p:tgtEl>
                                          <p:spTgt spid="58"/>
                                        </p:tgtEl>
                                        <p:attrNameLst>
                                          <p:attrName>style.visibility</p:attrName>
                                        </p:attrNameLst>
                                      </p:cBhvr>
                                      <p:to>
                                        <p:strVal val="visible"/>
                                      </p:to>
                                    </p:set>
                                    <p:anim calcmode="lin" valueType="num">
                                      <p:cBhvr additive="base">
                                        <p:cTn id="30" dur="2000" fill="hold"/>
                                        <p:tgtEl>
                                          <p:spTgt spid="58"/>
                                        </p:tgtEl>
                                        <p:attrNameLst>
                                          <p:attrName>ppt_x</p:attrName>
                                        </p:attrNameLst>
                                      </p:cBhvr>
                                      <p:tavLst>
                                        <p:tav tm="0">
                                          <p:val>
                                            <p:strVal val="#ppt_x"/>
                                          </p:val>
                                        </p:tav>
                                        <p:tav tm="100000">
                                          <p:val>
                                            <p:strVal val="#ppt_x"/>
                                          </p:val>
                                        </p:tav>
                                      </p:tavLst>
                                    </p:anim>
                                    <p:anim calcmode="lin" valueType="num">
                                      <p:cBhvr additive="base">
                                        <p:cTn id="31" dur="2000" fill="hold"/>
                                        <p:tgtEl>
                                          <p:spTgt spid="58"/>
                                        </p:tgtEl>
                                        <p:attrNameLst>
                                          <p:attrName>ppt_y</p:attrName>
                                        </p:attrNameLst>
                                      </p:cBhvr>
                                      <p:tavLst>
                                        <p:tav tm="0">
                                          <p:val>
                                            <p:strVal val="0-#ppt_h/2"/>
                                          </p:val>
                                        </p:tav>
                                        <p:tav tm="100000">
                                          <p:val>
                                            <p:strVal val="#ppt_y"/>
                                          </p:val>
                                        </p:tav>
                                      </p:tavLst>
                                    </p:anim>
                                  </p:childTnLst>
                                </p:cTn>
                              </p:par>
                              <p:par>
                                <p:cTn id="32" presetID="2" presetClass="entr" presetSubtype="1" decel="5000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 calcmode="lin" valueType="num">
                                      <p:cBhvr additive="base">
                                        <p:cTn id="34" dur="2000" fill="hold"/>
                                        <p:tgtEl>
                                          <p:spTgt spid="57"/>
                                        </p:tgtEl>
                                        <p:attrNameLst>
                                          <p:attrName>ppt_x</p:attrName>
                                        </p:attrNameLst>
                                      </p:cBhvr>
                                      <p:tavLst>
                                        <p:tav tm="0">
                                          <p:val>
                                            <p:strVal val="#ppt_x"/>
                                          </p:val>
                                        </p:tav>
                                        <p:tav tm="100000">
                                          <p:val>
                                            <p:strVal val="#ppt_x"/>
                                          </p:val>
                                        </p:tav>
                                      </p:tavLst>
                                    </p:anim>
                                    <p:anim calcmode="lin" valueType="num">
                                      <p:cBhvr additive="base">
                                        <p:cTn id="35" dur="2000" fill="hold"/>
                                        <p:tgtEl>
                                          <p:spTgt spid="57"/>
                                        </p:tgtEl>
                                        <p:attrNameLst>
                                          <p:attrName>ppt_y</p:attrName>
                                        </p:attrNameLst>
                                      </p:cBhvr>
                                      <p:tavLst>
                                        <p:tav tm="0">
                                          <p:val>
                                            <p:strVal val="0-#ppt_h/2"/>
                                          </p:val>
                                        </p:tav>
                                        <p:tav tm="100000">
                                          <p:val>
                                            <p:strVal val="#ppt_y"/>
                                          </p:val>
                                        </p:tav>
                                      </p:tavLst>
                                    </p:anim>
                                  </p:childTnLst>
                                </p:cTn>
                              </p:par>
                              <p:par>
                                <p:cTn id="36" presetID="2" presetClass="entr" presetSubtype="1" decel="50000"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 calcmode="lin" valueType="num">
                                      <p:cBhvr additive="base">
                                        <p:cTn id="38" dur="2000" fill="hold"/>
                                        <p:tgtEl>
                                          <p:spTgt spid="60"/>
                                        </p:tgtEl>
                                        <p:attrNameLst>
                                          <p:attrName>ppt_x</p:attrName>
                                        </p:attrNameLst>
                                      </p:cBhvr>
                                      <p:tavLst>
                                        <p:tav tm="0">
                                          <p:val>
                                            <p:strVal val="#ppt_x"/>
                                          </p:val>
                                        </p:tav>
                                        <p:tav tm="100000">
                                          <p:val>
                                            <p:strVal val="#ppt_x"/>
                                          </p:val>
                                        </p:tav>
                                      </p:tavLst>
                                    </p:anim>
                                    <p:anim calcmode="lin" valueType="num">
                                      <p:cBhvr additive="base">
                                        <p:cTn id="39" dur="2000" fill="hold"/>
                                        <p:tgtEl>
                                          <p:spTgt spid="60"/>
                                        </p:tgtEl>
                                        <p:attrNameLst>
                                          <p:attrName>ppt_y</p:attrName>
                                        </p:attrNameLst>
                                      </p:cBhvr>
                                      <p:tavLst>
                                        <p:tav tm="0">
                                          <p:val>
                                            <p:strVal val="0-#ppt_h/2"/>
                                          </p:val>
                                        </p:tav>
                                        <p:tav tm="100000">
                                          <p:val>
                                            <p:strVal val="#ppt_y"/>
                                          </p:val>
                                        </p:tav>
                                      </p:tavLst>
                                    </p:anim>
                                  </p:childTnLst>
                                </p:cTn>
                              </p:par>
                              <p:par>
                                <p:cTn id="40" presetID="2" presetClass="entr" presetSubtype="1" decel="50000"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additive="base">
                                        <p:cTn id="42" dur="2000" fill="hold"/>
                                        <p:tgtEl>
                                          <p:spTgt spid="59"/>
                                        </p:tgtEl>
                                        <p:attrNameLst>
                                          <p:attrName>ppt_x</p:attrName>
                                        </p:attrNameLst>
                                      </p:cBhvr>
                                      <p:tavLst>
                                        <p:tav tm="0">
                                          <p:val>
                                            <p:strVal val="#ppt_x"/>
                                          </p:val>
                                        </p:tav>
                                        <p:tav tm="100000">
                                          <p:val>
                                            <p:strVal val="#ppt_x"/>
                                          </p:val>
                                        </p:tav>
                                      </p:tavLst>
                                    </p:anim>
                                    <p:anim calcmode="lin" valueType="num">
                                      <p:cBhvr additive="base">
                                        <p:cTn id="43" dur="2000" fill="hold"/>
                                        <p:tgtEl>
                                          <p:spTgt spid="59"/>
                                        </p:tgtEl>
                                        <p:attrNameLst>
                                          <p:attrName>ppt_y</p:attrName>
                                        </p:attrNameLst>
                                      </p:cBhvr>
                                      <p:tavLst>
                                        <p:tav tm="0">
                                          <p:val>
                                            <p:strVal val="0-#ppt_h/2"/>
                                          </p:val>
                                        </p:tav>
                                        <p:tav tm="100000">
                                          <p:val>
                                            <p:strVal val="#ppt_y"/>
                                          </p:val>
                                        </p:tav>
                                      </p:tavLst>
                                    </p:anim>
                                  </p:childTnLst>
                                </p:cTn>
                              </p:par>
                              <p:par>
                                <p:cTn id="44" presetID="2" presetClass="entr" presetSubtype="4" decel="50000" fill="hold" grpId="0" nodeType="withEffect">
                                  <p:stCondLst>
                                    <p:cond delay="0"/>
                                  </p:stCondLst>
                                  <p:childTnLst>
                                    <p:set>
                                      <p:cBhvr>
                                        <p:cTn id="45" dur="1" fill="hold">
                                          <p:stCondLst>
                                            <p:cond delay="0"/>
                                          </p:stCondLst>
                                        </p:cTn>
                                        <p:tgtEl>
                                          <p:spTgt spid="82"/>
                                        </p:tgtEl>
                                        <p:attrNameLst>
                                          <p:attrName>style.visibility</p:attrName>
                                        </p:attrNameLst>
                                      </p:cBhvr>
                                      <p:to>
                                        <p:strVal val="visible"/>
                                      </p:to>
                                    </p:set>
                                    <p:anim calcmode="lin" valueType="num">
                                      <p:cBhvr additive="base">
                                        <p:cTn id="46" dur="2000" fill="hold"/>
                                        <p:tgtEl>
                                          <p:spTgt spid="82"/>
                                        </p:tgtEl>
                                        <p:attrNameLst>
                                          <p:attrName>ppt_x</p:attrName>
                                        </p:attrNameLst>
                                      </p:cBhvr>
                                      <p:tavLst>
                                        <p:tav tm="0">
                                          <p:val>
                                            <p:strVal val="#ppt_x"/>
                                          </p:val>
                                        </p:tav>
                                        <p:tav tm="100000">
                                          <p:val>
                                            <p:strVal val="#ppt_x"/>
                                          </p:val>
                                        </p:tav>
                                      </p:tavLst>
                                    </p:anim>
                                    <p:anim calcmode="lin" valueType="num">
                                      <p:cBhvr additive="base">
                                        <p:cTn id="47" dur="2000" fill="hold"/>
                                        <p:tgtEl>
                                          <p:spTgt spid="82"/>
                                        </p:tgtEl>
                                        <p:attrNameLst>
                                          <p:attrName>ppt_y</p:attrName>
                                        </p:attrNameLst>
                                      </p:cBhvr>
                                      <p:tavLst>
                                        <p:tav tm="0">
                                          <p:val>
                                            <p:strVal val="1+#ppt_h/2"/>
                                          </p:val>
                                        </p:tav>
                                        <p:tav tm="100000">
                                          <p:val>
                                            <p:strVal val="#ppt_y"/>
                                          </p:val>
                                        </p:tav>
                                      </p:tavLst>
                                    </p:anim>
                                  </p:childTnLst>
                                </p:cTn>
                              </p:par>
                              <p:par>
                                <p:cTn id="48" presetID="2" presetClass="entr" presetSubtype="4" decel="50000" fill="hold" grpId="0" nodeType="withEffect">
                                  <p:stCondLst>
                                    <p:cond delay="0"/>
                                  </p:stCondLst>
                                  <p:childTnLst>
                                    <p:set>
                                      <p:cBhvr>
                                        <p:cTn id="49" dur="1" fill="hold">
                                          <p:stCondLst>
                                            <p:cond delay="0"/>
                                          </p:stCondLst>
                                        </p:cTn>
                                        <p:tgtEl>
                                          <p:spTgt spid="81"/>
                                        </p:tgtEl>
                                        <p:attrNameLst>
                                          <p:attrName>style.visibility</p:attrName>
                                        </p:attrNameLst>
                                      </p:cBhvr>
                                      <p:to>
                                        <p:strVal val="visible"/>
                                      </p:to>
                                    </p:set>
                                    <p:anim calcmode="lin" valueType="num">
                                      <p:cBhvr additive="base">
                                        <p:cTn id="50" dur="2000" fill="hold"/>
                                        <p:tgtEl>
                                          <p:spTgt spid="81"/>
                                        </p:tgtEl>
                                        <p:attrNameLst>
                                          <p:attrName>ppt_x</p:attrName>
                                        </p:attrNameLst>
                                      </p:cBhvr>
                                      <p:tavLst>
                                        <p:tav tm="0">
                                          <p:val>
                                            <p:strVal val="#ppt_x"/>
                                          </p:val>
                                        </p:tav>
                                        <p:tav tm="100000">
                                          <p:val>
                                            <p:strVal val="#ppt_x"/>
                                          </p:val>
                                        </p:tav>
                                      </p:tavLst>
                                    </p:anim>
                                    <p:anim calcmode="lin" valueType="num">
                                      <p:cBhvr additive="base">
                                        <p:cTn id="51" dur="2000" fill="hold"/>
                                        <p:tgtEl>
                                          <p:spTgt spid="81"/>
                                        </p:tgtEl>
                                        <p:attrNameLst>
                                          <p:attrName>ppt_y</p:attrName>
                                        </p:attrNameLst>
                                      </p:cBhvr>
                                      <p:tavLst>
                                        <p:tav tm="0">
                                          <p:val>
                                            <p:strVal val="1+#ppt_h/2"/>
                                          </p:val>
                                        </p:tav>
                                        <p:tav tm="100000">
                                          <p:val>
                                            <p:strVal val="#ppt_y"/>
                                          </p:val>
                                        </p:tav>
                                      </p:tavLst>
                                    </p:anim>
                                  </p:childTnLst>
                                </p:cTn>
                              </p:par>
                              <p:par>
                                <p:cTn id="52" presetID="2" presetClass="entr" presetSubtype="4" decel="50000" fill="hold" grpId="0" nodeType="withEffect">
                                  <p:stCondLst>
                                    <p:cond delay="0"/>
                                  </p:stCondLst>
                                  <p:childTnLst>
                                    <p:set>
                                      <p:cBhvr>
                                        <p:cTn id="53" dur="1" fill="hold">
                                          <p:stCondLst>
                                            <p:cond delay="0"/>
                                          </p:stCondLst>
                                        </p:cTn>
                                        <p:tgtEl>
                                          <p:spTgt spid="84"/>
                                        </p:tgtEl>
                                        <p:attrNameLst>
                                          <p:attrName>style.visibility</p:attrName>
                                        </p:attrNameLst>
                                      </p:cBhvr>
                                      <p:to>
                                        <p:strVal val="visible"/>
                                      </p:to>
                                    </p:set>
                                    <p:anim calcmode="lin" valueType="num">
                                      <p:cBhvr additive="base">
                                        <p:cTn id="54" dur="2000" fill="hold"/>
                                        <p:tgtEl>
                                          <p:spTgt spid="84"/>
                                        </p:tgtEl>
                                        <p:attrNameLst>
                                          <p:attrName>ppt_x</p:attrName>
                                        </p:attrNameLst>
                                      </p:cBhvr>
                                      <p:tavLst>
                                        <p:tav tm="0">
                                          <p:val>
                                            <p:strVal val="#ppt_x"/>
                                          </p:val>
                                        </p:tav>
                                        <p:tav tm="100000">
                                          <p:val>
                                            <p:strVal val="#ppt_x"/>
                                          </p:val>
                                        </p:tav>
                                      </p:tavLst>
                                    </p:anim>
                                    <p:anim calcmode="lin" valueType="num">
                                      <p:cBhvr additive="base">
                                        <p:cTn id="55" dur="2000" fill="hold"/>
                                        <p:tgtEl>
                                          <p:spTgt spid="84"/>
                                        </p:tgtEl>
                                        <p:attrNameLst>
                                          <p:attrName>ppt_y</p:attrName>
                                        </p:attrNameLst>
                                      </p:cBhvr>
                                      <p:tavLst>
                                        <p:tav tm="0">
                                          <p:val>
                                            <p:strVal val="1+#ppt_h/2"/>
                                          </p:val>
                                        </p:tav>
                                        <p:tav tm="100000">
                                          <p:val>
                                            <p:strVal val="#ppt_y"/>
                                          </p:val>
                                        </p:tav>
                                      </p:tavLst>
                                    </p:anim>
                                  </p:childTnLst>
                                </p:cTn>
                              </p:par>
                              <p:par>
                                <p:cTn id="56" presetID="2" presetClass="entr" presetSubtype="4" decel="50000"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anim calcmode="lin" valueType="num">
                                      <p:cBhvr additive="base">
                                        <p:cTn id="58" dur="2000" fill="hold"/>
                                        <p:tgtEl>
                                          <p:spTgt spid="83"/>
                                        </p:tgtEl>
                                        <p:attrNameLst>
                                          <p:attrName>ppt_x</p:attrName>
                                        </p:attrNameLst>
                                      </p:cBhvr>
                                      <p:tavLst>
                                        <p:tav tm="0">
                                          <p:val>
                                            <p:strVal val="#ppt_x"/>
                                          </p:val>
                                        </p:tav>
                                        <p:tav tm="100000">
                                          <p:val>
                                            <p:strVal val="#ppt_x"/>
                                          </p:val>
                                        </p:tav>
                                      </p:tavLst>
                                    </p:anim>
                                    <p:anim calcmode="lin" valueType="num">
                                      <p:cBhvr additive="base">
                                        <p:cTn id="59" dur="2000" fill="hold"/>
                                        <p:tgtEl>
                                          <p:spTgt spid="83"/>
                                        </p:tgtEl>
                                        <p:attrNameLst>
                                          <p:attrName>ppt_y</p:attrName>
                                        </p:attrNameLst>
                                      </p:cBhvr>
                                      <p:tavLst>
                                        <p:tav tm="0">
                                          <p:val>
                                            <p:strVal val="1+#ppt_h/2"/>
                                          </p:val>
                                        </p:tav>
                                        <p:tav tm="100000">
                                          <p:val>
                                            <p:strVal val="#ppt_y"/>
                                          </p:val>
                                        </p:tav>
                                      </p:tavLst>
                                    </p:anim>
                                  </p:childTnLst>
                                </p:cTn>
                              </p:par>
                            </p:childTnLst>
                          </p:cTn>
                        </p:par>
                        <p:par>
                          <p:cTn id="60" fill="hold">
                            <p:stCondLst>
                              <p:cond delay="3000"/>
                            </p:stCondLst>
                            <p:childTnLst>
                              <p:par>
                                <p:cTn id="61" presetID="31"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 calcmode="lin" valueType="num">
                                      <p:cBhvr>
                                        <p:cTn id="63" dur="1000" fill="hold"/>
                                        <p:tgtEl>
                                          <p:spTgt spid="63"/>
                                        </p:tgtEl>
                                        <p:attrNameLst>
                                          <p:attrName>ppt_w</p:attrName>
                                        </p:attrNameLst>
                                      </p:cBhvr>
                                      <p:tavLst>
                                        <p:tav tm="0">
                                          <p:val>
                                            <p:fltVal val="0"/>
                                          </p:val>
                                        </p:tav>
                                        <p:tav tm="100000">
                                          <p:val>
                                            <p:strVal val="#ppt_w"/>
                                          </p:val>
                                        </p:tav>
                                      </p:tavLst>
                                    </p:anim>
                                    <p:anim calcmode="lin" valueType="num">
                                      <p:cBhvr>
                                        <p:cTn id="64" dur="1000" fill="hold"/>
                                        <p:tgtEl>
                                          <p:spTgt spid="63"/>
                                        </p:tgtEl>
                                        <p:attrNameLst>
                                          <p:attrName>ppt_h</p:attrName>
                                        </p:attrNameLst>
                                      </p:cBhvr>
                                      <p:tavLst>
                                        <p:tav tm="0">
                                          <p:val>
                                            <p:fltVal val="0"/>
                                          </p:val>
                                        </p:tav>
                                        <p:tav tm="100000">
                                          <p:val>
                                            <p:strVal val="#ppt_h"/>
                                          </p:val>
                                        </p:tav>
                                      </p:tavLst>
                                    </p:anim>
                                    <p:anim calcmode="lin" valueType="num">
                                      <p:cBhvr>
                                        <p:cTn id="65" dur="1000" fill="hold"/>
                                        <p:tgtEl>
                                          <p:spTgt spid="63"/>
                                        </p:tgtEl>
                                        <p:attrNameLst>
                                          <p:attrName>style.rotation</p:attrName>
                                        </p:attrNameLst>
                                      </p:cBhvr>
                                      <p:tavLst>
                                        <p:tav tm="0">
                                          <p:val>
                                            <p:fltVal val="90"/>
                                          </p:val>
                                        </p:tav>
                                        <p:tav tm="100000">
                                          <p:val>
                                            <p:fltVal val="0"/>
                                          </p:val>
                                        </p:tav>
                                      </p:tavLst>
                                    </p:anim>
                                    <p:animEffect transition="in" filter="fade">
                                      <p:cBhvr>
                                        <p:cTn id="66" dur="1000"/>
                                        <p:tgtEl>
                                          <p:spTgt spid="63"/>
                                        </p:tgtEl>
                                      </p:cBhvr>
                                    </p:animEffect>
                                  </p:childTnLst>
                                </p:cTn>
                              </p:par>
                              <p:par>
                                <p:cTn id="67" presetID="8" presetClass="emph" presetSubtype="0" repeatCount="indefinite" fill="hold" grpId="1" nodeType="withEffect">
                                  <p:stCondLst>
                                    <p:cond delay="0"/>
                                  </p:stCondLst>
                                  <p:endCondLst>
                                    <p:cond evt="onNext" delay="0">
                                      <p:tgtEl>
                                        <p:sldTgt/>
                                      </p:tgtEl>
                                    </p:cond>
                                  </p:endCondLst>
                                  <p:childTnLst>
                                    <p:animRot by="21600000">
                                      <p:cBhvr>
                                        <p:cTn id="68" dur="5000" fill="hold"/>
                                        <p:tgtEl>
                                          <p:spTgt spid="63"/>
                                        </p:tgtEl>
                                        <p:attrNameLst>
                                          <p:attrName>r</p:attrName>
                                        </p:attrNameLst>
                                      </p:cBhvr>
                                    </p:animRot>
                                  </p:childTnLst>
                                </p:cTn>
                              </p:par>
                              <p:par>
                                <p:cTn id="69" presetID="6" presetClass="entr" presetSubtype="32" fill="hold" grpId="0" nodeType="with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circle(out)">
                                      <p:cBhvr>
                                        <p:cTn id="71" dur="1000"/>
                                        <p:tgtEl>
                                          <p:spTgt spid="8"/>
                                        </p:tgtEl>
                                      </p:cBhvr>
                                    </p:animEffect>
                                  </p:childTnLst>
                                </p:cTn>
                              </p:par>
                              <p:par>
                                <p:cTn id="72" presetID="31" presetClass="entr" presetSubtype="0" fill="hold" grpId="0" nodeType="withEffect">
                                  <p:stCondLst>
                                    <p:cond delay="100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par>
                                <p:cTn id="78" presetID="8" presetClass="emph" presetSubtype="0" repeatCount="indefinite" fill="hold" grpId="1" nodeType="withEffect">
                                  <p:stCondLst>
                                    <p:cond delay="1000"/>
                                  </p:stCondLst>
                                  <p:endCondLst>
                                    <p:cond evt="onNext" delay="0">
                                      <p:tgtEl>
                                        <p:sldTgt/>
                                      </p:tgtEl>
                                    </p:cond>
                                  </p:endCondLst>
                                  <p:childTnLst>
                                    <p:animRot by="-21600000">
                                      <p:cBhvr>
                                        <p:cTn id="79" dur="5000" fill="hold"/>
                                        <p:tgtEl>
                                          <p:spTgt spid="62"/>
                                        </p:tgtEl>
                                        <p:attrNameLst>
                                          <p:attrName>r</p:attrName>
                                        </p:attrNameLst>
                                      </p:cBhvr>
                                    </p:animRot>
                                  </p:childTnLst>
                                </p:cTn>
                              </p:par>
                              <p:par>
                                <p:cTn id="80" presetID="6" presetClass="entr" presetSubtype="32" fill="hold" grpId="0" nodeType="withEffect">
                                  <p:stCondLst>
                                    <p:cond delay="1000"/>
                                  </p:stCondLst>
                                  <p:childTnLst>
                                    <p:set>
                                      <p:cBhvr>
                                        <p:cTn id="81" dur="1" fill="hold">
                                          <p:stCondLst>
                                            <p:cond delay="0"/>
                                          </p:stCondLst>
                                        </p:cTn>
                                        <p:tgtEl>
                                          <p:spTgt spid="10"/>
                                        </p:tgtEl>
                                        <p:attrNameLst>
                                          <p:attrName>style.visibility</p:attrName>
                                        </p:attrNameLst>
                                      </p:cBhvr>
                                      <p:to>
                                        <p:strVal val="visible"/>
                                      </p:to>
                                    </p:set>
                                    <p:animEffect transition="in" filter="circle(out)">
                                      <p:cBhvr>
                                        <p:cTn id="82" dur="1000"/>
                                        <p:tgtEl>
                                          <p:spTgt spid="10"/>
                                        </p:tgtEl>
                                      </p:cBhvr>
                                    </p:animEffect>
                                  </p:childTnLst>
                                </p:cTn>
                              </p:par>
                              <p:par>
                                <p:cTn id="83" presetID="31" presetClass="entr" presetSubtype="0" fill="hold" grpId="0" nodeType="withEffect">
                                  <p:stCondLst>
                                    <p:cond delay="2000"/>
                                  </p:stCondLst>
                                  <p:childTnLst>
                                    <p:set>
                                      <p:cBhvr>
                                        <p:cTn id="84" dur="1" fill="hold">
                                          <p:stCondLst>
                                            <p:cond delay="0"/>
                                          </p:stCondLst>
                                        </p:cTn>
                                        <p:tgtEl>
                                          <p:spTgt spid="64"/>
                                        </p:tgtEl>
                                        <p:attrNameLst>
                                          <p:attrName>style.visibility</p:attrName>
                                        </p:attrNameLst>
                                      </p:cBhvr>
                                      <p:to>
                                        <p:strVal val="visible"/>
                                      </p:to>
                                    </p:set>
                                    <p:anim calcmode="lin" valueType="num">
                                      <p:cBhvr>
                                        <p:cTn id="85" dur="1000" fill="hold"/>
                                        <p:tgtEl>
                                          <p:spTgt spid="64"/>
                                        </p:tgtEl>
                                        <p:attrNameLst>
                                          <p:attrName>ppt_w</p:attrName>
                                        </p:attrNameLst>
                                      </p:cBhvr>
                                      <p:tavLst>
                                        <p:tav tm="0">
                                          <p:val>
                                            <p:fltVal val="0"/>
                                          </p:val>
                                        </p:tav>
                                        <p:tav tm="100000">
                                          <p:val>
                                            <p:strVal val="#ppt_w"/>
                                          </p:val>
                                        </p:tav>
                                      </p:tavLst>
                                    </p:anim>
                                    <p:anim calcmode="lin" valueType="num">
                                      <p:cBhvr>
                                        <p:cTn id="86" dur="1000" fill="hold"/>
                                        <p:tgtEl>
                                          <p:spTgt spid="64"/>
                                        </p:tgtEl>
                                        <p:attrNameLst>
                                          <p:attrName>ppt_h</p:attrName>
                                        </p:attrNameLst>
                                      </p:cBhvr>
                                      <p:tavLst>
                                        <p:tav tm="0">
                                          <p:val>
                                            <p:fltVal val="0"/>
                                          </p:val>
                                        </p:tav>
                                        <p:tav tm="100000">
                                          <p:val>
                                            <p:strVal val="#ppt_h"/>
                                          </p:val>
                                        </p:tav>
                                      </p:tavLst>
                                    </p:anim>
                                    <p:anim calcmode="lin" valueType="num">
                                      <p:cBhvr>
                                        <p:cTn id="87" dur="1000" fill="hold"/>
                                        <p:tgtEl>
                                          <p:spTgt spid="64"/>
                                        </p:tgtEl>
                                        <p:attrNameLst>
                                          <p:attrName>style.rotation</p:attrName>
                                        </p:attrNameLst>
                                      </p:cBhvr>
                                      <p:tavLst>
                                        <p:tav tm="0">
                                          <p:val>
                                            <p:fltVal val="90"/>
                                          </p:val>
                                        </p:tav>
                                        <p:tav tm="100000">
                                          <p:val>
                                            <p:fltVal val="0"/>
                                          </p:val>
                                        </p:tav>
                                      </p:tavLst>
                                    </p:anim>
                                    <p:animEffect transition="in" filter="fade">
                                      <p:cBhvr>
                                        <p:cTn id="88" dur="1000"/>
                                        <p:tgtEl>
                                          <p:spTgt spid="64"/>
                                        </p:tgtEl>
                                      </p:cBhvr>
                                    </p:animEffect>
                                  </p:childTnLst>
                                </p:cTn>
                              </p:par>
                              <p:par>
                                <p:cTn id="89" presetID="8" presetClass="emph" presetSubtype="0" repeatCount="indefinite" fill="hold" grpId="1" nodeType="withEffect">
                                  <p:stCondLst>
                                    <p:cond delay="2000"/>
                                  </p:stCondLst>
                                  <p:endCondLst>
                                    <p:cond evt="onNext" delay="0">
                                      <p:tgtEl>
                                        <p:sldTgt/>
                                      </p:tgtEl>
                                    </p:cond>
                                  </p:endCondLst>
                                  <p:childTnLst>
                                    <p:animRot by="21600000">
                                      <p:cBhvr>
                                        <p:cTn id="90" dur="5000" fill="hold"/>
                                        <p:tgtEl>
                                          <p:spTgt spid="64"/>
                                        </p:tgtEl>
                                        <p:attrNameLst>
                                          <p:attrName>r</p:attrName>
                                        </p:attrNameLst>
                                      </p:cBhvr>
                                    </p:animRot>
                                  </p:childTnLst>
                                </p:cTn>
                              </p:par>
                              <p:par>
                                <p:cTn id="91" presetID="6" presetClass="entr" presetSubtype="32" fill="hold" grpId="0" nodeType="withEffect">
                                  <p:stCondLst>
                                    <p:cond delay="2000"/>
                                  </p:stCondLst>
                                  <p:childTnLst>
                                    <p:set>
                                      <p:cBhvr>
                                        <p:cTn id="92" dur="1" fill="hold">
                                          <p:stCondLst>
                                            <p:cond delay="0"/>
                                          </p:stCondLst>
                                        </p:cTn>
                                        <p:tgtEl>
                                          <p:spTgt spid="12"/>
                                        </p:tgtEl>
                                        <p:attrNameLst>
                                          <p:attrName>style.visibility</p:attrName>
                                        </p:attrNameLst>
                                      </p:cBhvr>
                                      <p:to>
                                        <p:strVal val="visible"/>
                                      </p:to>
                                    </p:set>
                                    <p:animEffect transition="in" filter="circle(out)">
                                      <p:cBhvr>
                                        <p:cTn id="93" dur="1000"/>
                                        <p:tgtEl>
                                          <p:spTgt spid="12"/>
                                        </p:tgtEl>
                                      </p:cBhvr>
                                    </p:animEffect>
                                  </p:childTnLst>
                                </p:cTn>
                              </p:par>
                              <p:par>
                                <p:cTn id="94" presetID="31" presetClass="entr" presetSubtype="0" fill="hold" grpId="0" nodeType="withEffect">
                                  <p:stCondLst>
                                    <p:cond delay="3000"/>
                                  </p:stCondLst>
                                  <p:childTnLst>
                                    <p:set>
                                      <p:cBhvr>
                                        <p:cTn id="95" dur="1" fill="hold">
                                          <p:stCondLst>
                                            <p:cond delay="0"/>
                                          </p:stCondLst>
                                        </p:cTn>
                                        <p:tgtEl>
                                          <p:spTgt spid="61"/>
                                        </p:tgtEl>
                                        <p:attrNameLst>
                                          <p:attrName>style.visibility</p:attrName>
                                        </p:attrNameLst>
                                      </p:cBhvr>
                                      <p:to>
                                        <p:strVal val="visible"/>
                                      </p:to>
                                    </p:set>
                                    <p:anim calcmode="lin" valueType="num">
                                      <p:cBhvr>
                                        <p:cTn id="96" dur="1000" fill="hold"/>
                                        <p:tgtEl>
                                          <p:spTgt spid="61"/>
                                        </p:tgtEl>
                                        <p:attrNameLst>
                                          <p:attrName>ppt_w</p:attrName>
                                        </p:attrNameLst>
                                      </p:cBhvr>
                                      <p:tavLst>
                                        <p:tav tm="0">
                                          <p:val>
                                            <p:fltVal val="0"/>
                                          </p:val>
                                        </p:tav>
                                        <p:tav tm="100000">
                                          <p:val>
                                            <p:strVal val="#ppt_w"/>
                                          </p:val>
                                        </p:tav>
                                      </p:tavLst>
                                    </p:anim>
                                    <p:anim calcmode="lin" valueType="num">
                                      <p:cBhvr>
                                        <p:cTn id="97" dur="1000" fill="hold"/>
                                        <p:tgtEl>
                                          <p:spTgt spid="61"/>
                                        </p:tgtEl>
                                        <p:attrNameLst>
                                          <p:attrName>ppt_h</p:attrName>
                                        </p:attrNameLst>
                                      </p:cBhvr>
                                      <p:tavLst>
                                        <p:tav tm="0">
                                          <p:val>
                                            <p:fltVal val="0"/>
                                          </p:val>
                                        </p:tav>
                                        <p:tav tm="100000">
                                          <p:val>
                                            <p:strVal val="#ppt_h"/>
                                          </p:val>
                                        </p:tav>
                                      </p:tavLst>
                                    </p:anim>
                                    <p:anim calcmode="lin" valueType="num">
                                      <p:cBhvr>
                                        <p:cTn id="98" dur="1000" fill="hold"/>
                                        <p:tgtEl>
                                          <p:spTgt spid="61"/>
                                        </p:tgtEl>
                                        <p:attrNameLst>
                                          <p:attrName>style.rotation</p:attrName>
                                        </p:attrNameLst>
                                      </p:cBhvr>
                                      <p:tavLst>
                                        <p:tav tm="0">
                                          <p:val>
                                            <p:fltVal val="90"/>
                                          </p:val>
                                        </p:tav>
                                        <p:tav tm="100000">
                                          <p:val>
                                            <p:fltVal val="0"/>
                                          </p:val>
                                        </p:tav>
                                      </p:tavLst>
                                    </p:anim>
                                    <p:animEffect transition="in" filter="fade">
                                      <p:cBhvr>
                                        <p:cTn id="99" dur="1000"/>
                                        <p:tgtEl>
                                          <p:spTgt spid="61"/>
                                        </p:tgtEl>
                                      </p:cBhvr>
                                    </p:animEffect>
                                  </p:childTnLst>
                                </p:cTn>
                              </p:par>
                              <p:par>
                                <p:cTn id="100" presetID="8" presetClass="emph" presetSubtype="0" repeatCount="indefinite" fill="hold" grpId="1" nodeType="withEffect">
                                  <p:stCondLst>
                                    <p:cond delay="3000"/>
                                  </p:stCondLst>
                                  <p:endCondLst>
                                    <p:cond evt="onNext" delay="0">
                                      <p:tgtEl>
                                        <p:sldTgt/>
                                      </p:tgtEl>
                                    </p:cond>
                                  </p:endCondLst>
                                  <p:childTnLst>
                                    <p:animRot by="-21600000">
                                      <p:cBhvr>
                                        <p:cTn id="101" dur="5000" fill="hold"/>
                                        <p:tgtEl>
                                          <p:spTgt spid="61"/>
                                        </p:tgtEl>
                                        <p:attrNameLst>
                                          <p:attrName>r</p:attrName>
                                        </p:attrNameLst>
                                      </p:cBhvr>
                                    </p:animRot>
                                  </p:childTnLst>
                                </p:cTn>
                              </p:par>
                              <p:par>
                                <p:cTn id="102" presetID="6" presetClass="entr" presetSubtype="32" fill="hold" grpId="0" nodeType="withEffect">
                                  <p:stCondLst>
                                    <p:cond delay="3000"/>
                                  </p:stCondLst>
                                  <p:childTnLst>
                                    <p:set>
                                      <p:cBhvr>
                                        <p:cTn id="103" dur="1" fill="hold">
                                          <p:stCondLst>
                                            <p:cond delay="0"/>
                                          </p:stCondLst>
                                        </p:cTn>
                                        <p:tgtEl>
                                          <p:spTgt spid="14"/>
                                        </p:tgtEl>
                                        <p:attrNameLst>
                                          <p:attrName>style.visibility</p:attrName>
                                        </p:attrNameLst>
                                      </p:cBhvr>
                                      <p:to>
                                        <p:strVal val="visible"/>
                                      </p:to>
                                    </p:set>
                                    <p:animEffect transition="in" filter="circle(out)">
                                      <p:cBhvr>
                                        <p:cTn id="104" dur="1000"/>
                                        <p:tgtEl>
                                          <p:spTgt spid="14"/>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87"/>
                                        </p:tgtEl>
                                        <p:attrNameLst>
                                          <p:attrName>style.visibility</p:attrName>
                                        </p:attrNameLst>
                                      </p:cBhvr>
                                      <p:to>
                                        <p:strVal val="visible"/>
                                      </p:to>
                                    </p:set>
                                    <p:anim calcmode="lin" valueType="num">
                                      <p:cBhvr>
                                        <p:cTn id="107" dur="1000" fill="hold"/>
                                        <p:tgtEl>
                                          <p:spTgt spid="87"/>
                                        </p:tgtEl>
                                        <p:attrNameLst>
                                          <p:attrName>ppt_w</p:attrName>
                                        </p:attrNameLst>
                                      </p:cBhvr>
                                      <p:tavLst>
                                        <p:tav tm="0">
                                          <p:val>
                                            <p:fltVal val="0"/>
                                          </p:val>
                                        </p:tav>
                                        <p:tav tm="100000">
                                          <p:val>
                                            <p:strVal val="#ppt_w"/>
                                          </p:val>
                                        </p:tav>
                                      </p:tavLst>
                                    </p:anim>
                                    <p:anim calcmode="lin" valueType="num">
                                      <p:cBhvr>
                                        <p:cTn id="108" dur="1000" fill="hold"/>
                                        <p:tgtEl>
                                          <p:spTgt spid="87"/>
                                        </p:tgtEl>
                                        <p:attrNameLst>
                                          <p:attrName>ppt_h</p:attrName>
                                        </p:attrNameLst>
                                      </p:cBhvr>
                                      <p:tavLst>
                                        <p:tav tm="0">
                                          <p:val>
                                            <p:fltVal val="0"/>
                                          </p:val>
                                        </p:tav>
                                        <p:tav tm="100000">
                                          <p:val>
                                            <p:strVal val="#ppt_h"/>
                                          </p:val>
                                        </p:tav>
                                      </p:tavLst>
                                    </p:anim>
                                    <p:anim calcmode="lin" valueType="num">
                                      <p:cBhvr>
                                        <p:cTn id="109" dur="1000" fill="hold"/>
                                        <p:tgtEl>
                                          <p:spTgt spid="87"/>
                                        </p:tgtEl>
                                        <p:attrNameLst>
                                          <p:attrName>style.rotation</p:attrName>
                                        </p:attrNameLst>
                                      </p:cBhvr>
                                      <p:tavLst>
                                        <p:tav tm="0">
                                          <p:val>
                                            <p:fltVal val="90"/>
                                          </p:val>
                                        </p:tav>
                                        <p:tav tm="100000">
                                          <p:val>
                                            <p:fltVal val="0"/>
                                          </p:val>
                                        </p:tav>
                                      </p:tavLst>
                                    </p:anim>
                                    <p:animEffect transition="in" filter="fade">
                                      <p:cBhvr>
                                        <p:cTn id="110" dur="1000"/>
                                        <p:tgtEl>
                                          <p:spTgt spid="87"/>
                                        </p:tgtEl>
                                      </p:cBhvr>
                                    </p:animEffect>
                                  </p:childTnLst>
                                </p:cTn>
                              </p:par>
                              <p:par>
                                <p:cTn id="111" presetID="8" presetClass="emph" presetSubtype="0" repeatCount="indefinite" fill="hold" grpId="1" nodeType="withEffect">
                                  <p:stCondLst>
                                    <p:cond delay="0"/>
                                  </p:stCondLst>
                                  <p:endCondLst>
                                    <p:cond evt="onNext" delay="0">
                                      <p:tgtEl>
                                        <p:sldTgt/>
                                      </p:tgtEl>
                                    </p:cond>
                                  </p:endCondLst>
                                  <p:childTnLst>
                                    <p:animRot by="-21600000">
                                      <p:cBhvr>
                                        <p:cTn id="112" dur="5000" fill="hold"/>
                                        <p:tgtEl>
                                          <p:spTgt spid="87"/>
                                        </p:tgtEl>
                                        <p:attrNameLst>
                                          <p:attrName>r</p:attrName>
                                        </p:attrNameLst>
                                      </p:cBhvr>
                                    </p:animRot>
                                  </p:childTnLst>
                                </p:cTn>
                              </p:par>
                              <p:par>
                                <p:cTn id="113" presetID="6" presetClass="entr" presetSubtype="32" fill="hold" grpId="0" nodeType="withEffect">
                                  <p:stCondLst>
                                    <p:cond delay="0"/>
                                  </p:stCondLst>
                                  <p:childTnLst>
                                    <p:set>
                                      <p:cBhvr>
                                        <p:cTn id="114" dur="1" fill="hold">
                                          <p:stCondLst>
                                            <p:cond delay="0"/>
                                          </p:stCondLst>
                                        </p:cTn>
                                        <p:tgtEl>
                                          <p:spTgt spid="77"/>
                                        </p:tgtEl>
                                        <p:attrNameLst>
                                          <p:attrName>style.visibility</p:attrName>
                                        </p:attrNameLst>
                                      </p:cBhvr>
                                      <p:to>
                                        <p:strVal val="visible"/>
                                      </p:to>
                                    </p:set>
                                    <p:animEffect transition="in" filter="circle(out)">
                                      <p:cBhvr>
                                        <p:cTn id="115" dur="1000"/>
                                        <p:tgtEl>
                                          <p:spTgt spid="77"/>
                                        </p:tgtEl>
                                      </p:cBhvr>
                                    </p:animEffect>
                                  </p:childTnLst>
                                </p:cTn>
                              </p:par>
                              <p:par>
                                <p:cTn id="116" presetID="31" presetClass="entr" presetSubtype="0" fill="hold" grpId="0" nodeType="withEffect">
                                  <p:stCondLst>
                                    <p:cond delay="1000"/>
                                  </p:stCondLst>
                                  <p:childTnLst>
                                    <p:set>
                                      <p:cBhvr>
                                        <p:cTn id="117" dur="1" fill="hold">
                                          <p:stCondLst>
                                            <p:cond delay="0"/>
                                          </p:stCondLst>
                                        </p:cTn>
                                        <p:tgtEl>
                                          <p:spTgt spid="86"/>
                                        </p:tgtEl>
                                        <p:attrNameLst>
                                          <p:attrName>style.visibility</p:attrName>
                                        </p:attrNameLst>
                                      </p:cBhvr>
                                      <p:to>
                                        <p:strVal val="visible"/>
                                      </p:to>
                                    </p:set>
                                    <p:anim calcmode="lin" valueType="num">
                                      <p:cBhvr>
                                        <p:cTn id="118" dur="1000" fill="hold"/>
                                        <p:tgtEl>
                                          <p:spTgt spid="86"/>
                                        </p:tgtEl>
                                        <p:attrNameLst>
                                          <p:attrName>ppt_w</p:attrName>
                                        </p:attrNameLst>
                                      </p:cBhvr>
                                      <p:tavLst>
                                        <p:tav tm="0">
                                          <p:val>
                                            <p:fltVal val="0"/>
                                          </p:val>
                                        </p:tav>
                                        <p:tav tm="100000">
                                          <p:val>
                                            <p:strVal val="#ppt_w"/>
                                          </p:val>
                                        </p:tav>
                                      </p:tavLst>
                                    </p:anim>
                                    <p:anim calcmode="lin" valueType="num">
                                      <p:cBhvr>
                                        <p:cTn id="119" dur="1000" fill="hold"/>
                                        <p:tgtEl>
                                          <p:spTgt spid="86"/>
                                        </p:tgtEl>
                                        <p:attrNameLst>
                                          <p:attrName>ppt_h</p:attrName>
                                        </p:attrNameLst>
                                      </p:cBhvr>
                                      <p:tavLst>
                                        <p:tav tm="0">
                                          <p:val>
                                            <p:fltVal val="0"/>
                                          </p:val>
                                        </p:tav>
                                        <p:tav tm="100000">
                                          <p:val>
                                            <p:strVal val="#ppt_h"/>
                                          </p:val>
                                        </p:tav>
                                      </p:tavLst>
                                    </p:anim>
                                    <p:anim calcmode="lin" valueType="num">
                                      <p:cBhvr>
                                        <p:cTn id="120" dur="1000" fill="hold"/>
                                        <p:tgtEl>
                                          <p:spTgt spid="86"/>
                                        </p:tgtEl>
                                        <p:attrNameLst>
                                          <p:attrName>style.rotation</p:attrName>
                                        </p:attrNameLst>
                                      </p:cBhvr>
                                      <p:tavLst>
                                        <p:tav tm="0">
                                          <p:val>
                                            <p:fltVal val="90"/>
                                          </p:val>
                                        </p:tav>
                                        <p:tav tm="100000">
                                          <p:val>
                                            <p:fltVal val="0"/>
                                          </p:val>
                                        </p:tav>
                                      </p:tavLst>
                                    </p:anim>
                                    <p:animEffect transition="in" filter="fade">
                                      <p:cBhvr>
                                        <p:cTn id="121" dur="1000"/>
                                        <p:tgtEl>
                                          <p:spTgt spid="86"/>
                                        </p:tgtEl>
                                      </p:cBhvr>
                                    </p:animEffect>
                                  </p:childTnLst>
                                </p:cTn>
                              </p:par>
                              <p:par>
                                <p:cTn id="122" presetID="8" presetClass="emph" presetSubtype="0" repeatCount="indefinite" fill="hold" grpId="1" nodeType="withEffect">
                                  <p:stCondLst>
                                    <p:cond delay="1000"/>
                                  </p:stCondLst>
                                  <p:endCondLst>
                                    <p:cond evt="onNext" delay="0">
                                      <p:tgtEl>
                                        <p:sldTgt/>
                                      </p:tgtEl>
                                    </p:cond>
                                  </p:endCondLst>
                                  <p:childTnLst>
                                    <p:animRot by="21600000">
                                      <p:cBhvr>
                                        <p:cTn id="123" dur="5000" fill="hold"/>
                                        <p:tgtEl>
                                          <p:spTgt spid="86"/>
                                        </p:tgtEl>
                                        <p:attrNameLst>
                                          <p:attrName>r</p:attrName>
                                        </p:attrNameLst>
                                      </p:cBhvr>
                                    </p:animRot>
                                  </p:childTnLst>
                                </p:cTn>
                              </p:par>
                              <p:par>
                                <p:cTn id="124" presetID="6" presetClass="entr" presetSubtype="32" fill="hold" grpId="0" nodeType="withEffect">
                                  <p:stCondLst>
                                    <p:cond delay="1000"/>
                                  </p:stCondLst>
                                  <p:childTnLst>
                                    <p:set>
                                      <p:cBhvr>
                                        <p:cTn id="125" dur="1" fill="hold">
                                          <p:stCondLst>
                                            <p:cond delay="0"/>
                                          </p:stCondLst>
                                        </p:cTn>
                                        <p:tgtEl>
                                          <p:spTgt spid="78"/>
                                        </p:tgtEl>
                                        <p:attrNameLst>
                                          <p:attrName>style.visibility</p:attrName>
                                        </p:attrNameLst>
                                      </p:cBhvr>
                                      <p:to>
                                        <p:strVal val="visible"/>
                                      </p:to>
                                    </p:set>
                                    <p:animEffect transition="in" filter="circle(out)">
                                      <p:cBhvr>
                                        <p:cTn id="126" dur="1000"/>
                                        <p:tgtEl>
                                          <p:spTgt spid="78"/>
                                        </p:tgtEl>
                                      </p:cBhvr>
                                    </p:animEffect>
                                  </p:childTnLst>
                                </p:cTn>
                              </p:par>
                              <p:par>
                                <p:cTn id="127" presetID="31" presetClass="entr" presetSubtype="0" fill="hold" grpId="0" nodeType="withEffect">
                                  <p:stCondLst>
                                    <p:cond delay="2000"/>
                                  </p:stCondLst>
                                  <p:childTnLst>
                                    <p:set>
                                      <p:cBhvr>
                                        <p:cTn id="128" dur="1" fill="hold">
                                          <p:stCondLst>
                                            <p:cond delay="0"/>
                                          </p:stCondLst>
                                        </p:cTn>
                                        <p:tgtEl>
                                          <p:spTgt spid="88"/>
                                        </p:tgtEl>
                                        <p:attrNameLst>
                                          <p:attrName>style.visibility</p:attrName>
                                        </p:attrNameLst>
                                      </p:cBhvr>
                                      <p:to>
                                        <p:strVal val="visible"/>
                                      </p:to>
                                    </p:set>
                                    <p:anim calcmode="lin" valueType="num">
                                      <p:cBhvr>
                                        <p:cTn id="129" dur="1000" fill="hold"/>
                                        <p:tgtEl>
                                          <p:spTgt spid="88"/>
                                        </p:tgtEl>
                                        <p:attrNameLst>
                                          <p:attrName>ppt_w</p:attrName>
                                        </p:attrNameLst>
                                      </p:cBhvr>
                                      <p:tavLst>
                                        <p:tav tm="0">
                                          <p:val>
                                            <p:fltVal val="0"/>
                                          </p:val>
                                        </p:tav>
                                        <p:tav tm="100000">
                                          <p:val>
                                            <p:strVal val="#ppt_w"/>
                                          </p:val>
                                        </p:tav>
                                      </p:tavLst>
                                    </p:anim>
                                    <p:anim calcmode="lin" valueType="num">
                                      <p:cBhvr>
                                        <p:cTn id="130" dur="1000" fill="hold"/>
                                        <p:tgtEl>
                                          <p:spTgt spid="88"/>
                                        </p:tgtEl>
                                        <p:attrNameLst>
                                          <p:attrName>ppt_h</p:attrName>
                                        </p:attrNameLst>
                                      </p:cBhvr>
                                      <p:tavLst>
                                        <p:tav tm="0">
                                          <p:val>
                                            <p:fltVal val="0"/>
                                          </p:val>
                                        </p:tav>
                                        <p:tav tm="100000">
                                          <p:val>
                                            <p:strVal val="#ppt_h"/>
                                          </p:val>
                                        </p:tav>
                                      </p:tavLst>
                                    </p:anim>
                                    <p:anim calcmode="lin" valueType="num">
                                      <p:cBhvr>
                                        <p:cTn id="131" dur="1000" fill="hold"/>
                                        <p:tgtEl>
                                          <p:spTgt spid="88"/>
                                        </p:tgtEl>
                                        <p:attrNameLst>
                                          <p:attrName>style.rotation</p:attrName>
                                        </p:attrNameLst>
                                      </p:cBhvr>
                                      <p:tavLst>
                                        <p:tav tm="0">
                                          <p:val>
                                            <p:fltVal val="90"/>
                                          </p:val>
                                        </p:tav>
                                        <p:tav tm="100000">
                                          <p:val>
                                            <p:fltVal val="0"/>
                                          </p:val>
                                        </p:tav>
                                      </p:tavLst>
                                    </p:anim>
                                    <p:animEffect transition="in" filter="fade">
                                      <p:cBhvr>
                                        <p:cTn id="132" dur="1000"/>
                                        <p:tgtEl>
                                          <p:spTgt spid="88"/>
                                        </p:tgtEl>
                                      </p:cBhvr>
                                    </p:animEffect>
                                  </p:childTnLst>
                                </p:cTn>
                              </p:par>
                              <p:par>
                                <p:cTn id="133" presetID="8" presetClass="emph" presetSubtype="0" repeatCount="indefinite" fill="hold" grpId="1" nodeType="withEffect">
                                  <p:stCondLst>
                                    <p:cond delay="2000"/>
                                  </p:stCondLst>
                                  <p:endCondLst>
                                    <p:cond evt="onNext" delay="0">
                                      <p:tgtEl>
                                        <p:sldTgt/>
                                      </p:tgtEl>
                                    </p:cond>
                                  </p:endCondLst>
                                  <p:childTnLst>
                                    <p:animRot by="-21600000">
                                      <p:cBhvr>
                                        <p:cTn id="134" dur="5000" fill="hold"/>
                                        <p:tgtEl>
                                          <p:spTgt spid="88"/>
                                        </p:tgtEl>
                                        <p:attrNameLst>
                                          <p:attrName>r</p:attrName>
                                        </p:attrNameLst>
                                      </p:cBhvr>
                                    </p:animRot>
                                  </p:childTnLst>
                                </p:cTn>
                              </p:par>
                              <p:par>
                                <p:cTn id="135" presetID="6" presetClass="entr" presetSubtype="32" fill="hold" grpId="0" nodeType="withEffect">
                                  <p:stCondLst>
                                    <p:cond delay="2000"/>
                                  </p:stCondLst>
                                  <p:childTnLst>
                                    <p:set>
                                      <p:cBhvr>
                                        <p:cTn id="136" dur="1" fill="hold">
                                          <p:stCondLst>
                                            <p:cond delay="0"/>
                                          </p:stCondLst>
                                        </p:cTn>
                                        <p:tgtEl>
                                          <p:spTgt spid="79"/>
                                        </p:tgtEl>
                                        <p:attrNameLst>
                                          <p:attrName>style.visibility</p:attrName>
                                        </p:attrNameLst>
                                      </p:cBhvr>
                                      <p:to>
                                        <p:strVal val="visible"/>
                                      </p:to>
                                    </p:set>
                                    <p:animEffect transition="in" filter="circle(out)">
                                      <p:cBhvr>
                                        <p:cTn id="137" dur="1000"/>
                                        <p:tgtEl>
                                          <p:spTgt spid="79"/>
                                        </p:tgtEl>
                                      </p:cBhvr>
                                    </p:animEffect>
                                  </p:childTnLst>
                                </p:cTn>
                              </p:par>
                              <p:par>
                                <p:cTn id="138" presetID="31" presetClass="entr" presetSubtype="0" fill="hold" grpId="0" nodeType="withEffect">
                                  <p:stCondLst>
                                    <p:cond delay="3000"/>
                                  </p:stCondLst>
                                  <p:childTnLst>
                                    <p:set>
                                      <p:cBhvr>
                                        <p:cTn id="139" dur="1" fill="hold">
                                          <p:stCondLst>
                                            <p:cond delay="0"/>
                                          </p:stCondLst>
                                        </p:cTn>
                                        <p:tgtEl>
                                          <p:spTgt spid="85"/>
                                        </p:tgtEl>
                                        <p:attrNameLst>
                                          <p:attrName>style.visibility</p:attrName>
                                        </p:attrNameLst>
                                      </p:cBhvr>
                                      <p:to>
                                        <p:strVal val="visible"/>
                                      </p:to>
                                    </p:set>
                                    <p:anim calcmode="lin" valueType="num">
                                      <p:cBhvr>
                                        <p:cTn id="140" dur="1000" fill="hold"/>
                                        <p:tgtEl>
                                          <p:spTgt spid="85"/>
                                        </p:tgtEl>
                                        <p:attrNameLst>
                                          <p:attrName>ppt_w</p:attrName>
                                        </p:attrNameLst>
                                      </p:cBhvr>
                                      <p:tavLst>
                                        <p:tav tm="0">
                                          <p:val>
                                            <p:fltVal val="0"/>
                                          </p:val>
                                        </p:tav>
                                        <p:tav tm="100000">
                                          <p:val>
                                            <p:strVal val="#ppt_w"/>
                                          </p:val>
                                        </p:tav>
                                      </p:tavLst>
                                    </p:anim>
                                    <p:anim calcmode="lin" valueType="num">
                                      <p:cBhvr>
                                        <p:cTn id="141" dur="1000" fill="hold"/>
                                        <p:tgtEl>
                                          <p:spTgt spid="85"/>
                                        </p:tgtEl>
                                        <p:attrNameLst>
                                          <p:attrName>ppt_h</p:attrName>
                                        </p:attrNameLst>
                                      </p:cBhvr>
                                      <p:tavLst>
                                        <p:tav tm="0">
                                          <p:val>
                                            <p:fltVal val="0"/>
                                          </p:val>
                                        </p:tav>
                                        <p:tav tm="100000">
                                          <p:val>
                                            <p:strVal val="#ppt_h"/>
                                          </p:val>
                                        </p:tav>
                                      </p:tavLst>
                                    </p:anim>
                                    <p:anim calcmode="lin" valueType="num">
                                      <p:cBhvr>
                                        <p:cTn id="142" dur="1000" fill="hold"/>
                                        <p:tgtEl>
                                          <p:spTgt spid="85"/>
                                        </p:tgtEl>
                                        <p:attrNameLst>
                                          <p:attrName>style.rotation</p:attrName>
                                        </p:attrNameLst>
                                      </p:cBhvr>
                                      <p:tavLst>
                                        <p:tav tm="0">
                                          <p:val>
                                            <p:fltVal val="90"/>
                                          </p:val>
                                        </p:tav>
                                        <p:tav tm="100000">
                                          <p:val>
                                            <p:fltVal val="0"/>
                                          </p:val>
                                        </p:tav>
                                      </p:tavLst>
                                    </p:anim>
                                    <p:animEffect transition="in" filter="fade">
                                      <p:cBhvr>
                                        <p:cTn id="143" dur="1000"/>
                                        <p:tgtEl>
                                          <p:spTgt spid="85"/>
                                        </p:tgtEl>
                                      </p:cBhvr>
                                    </p:animEffect>
                                  </p:childTnLst>
                                </p:cTn>
                              </p:par>
                              <p:par>
                                <p:cTn id="144" presetID="8" presetClass="emph" presetSubtype="0" repeatCount="indefinite" fill="hold" grpId="1" nodeType="withEffect">
                                  <p:stCondLst>
                                    <p:cond delay="3000"/>
                                  </p:stCondLst>
                                  <p:endCondLst>
                                    <p:cond evt="onNext" delay="0">
                                      <p:tgtEl>
                                        <p:sldTgt/>
                                      </p:tgtEl>
                                    </p:cond>
                                  </p:endCondLst>
                                  <p:childTnLst>
                                    <p:animRot by="21600000">
                                      <p:cBhvr>
                                        <p:cTn id="145" dur="5000" fill="hold"/>
                                        <p:tgtEl>
                                          <p:spTgt spid="85"/>
                                        </p:tgtEl>
                                        <p:attrNameLst>
                                          <p:attrName>r</p:attrName>
                                        </p:attrNameLst>
                                      </p:cBhvr>
                                    </p:animRot>
                                  </p:childTnLst>
                                </p:cTn>
                              </p:par>
                              <p:par>
                                <p:cTn id="146" presetID="6" presetClass="entr" presetSubtype="32" fill="hold" grpId="0" nodeType="withEffect">
                                  <p:stCondLst>
                                    <p:cond delay="3000"/>
                                  </p:stCondLst>
                                  <p:childTnLst>
                                    <p:set>
                                      <p:cBhvr>
                                        <p:cTn id="147" dur="1" fill="hold">
                                          <p:stCondLst>
                                            <p:cond delay="0"/>
                                          </p:stCondLst>
                                        </p:cTn>
                                        <p:tgtEl>
                                          <p:spTgt spid="80"/>
                                        </p:tgtEl>
                                        <p:attrNameLst>
                                          <p:attrName>style.visibility</p:attrName>
                                        </p:attrNameLst>
                                      </p:cBhvr>
                                      <p:to>
                                        <p:strVal val="visible"/>
                                      </p:to>
                                    </p:set>
                                    <p:animEffect transition="in" filter="circle(out)">
                                      <p:cBhvr>
                                        <p:cTn id="148" dur="1000"/>
                                        <p:tgtEl>
                                          <p:spTgt spid="80"/>
                                        </p:tgtEl>
                                      </p:cBhvr>
                                    </p:animEffect>
                                  </p:childTnLst>
                                </p:cTn>
                              </p:par>
                              <p:par>
                                <p:cTn id="149" presetID="12" presetClass="entr" presetSubtype="2"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p:tgtEl>
                                          <p:spTgt spid="50"/>
                                        </p:tgtEl>
                                        <p:attrNameLst>
                                          <p:attrName>ppt_x</p:attrName>
                                        </p:attrNameLst>
                                      </p:cBhvr>
                                      <p:tavLst>
                                        <p:tav tm="0">
                                          <p:val>
                                            <p:strVal val="#ppt_x+#ppt_w*1.125000"/>
                                          </p:val>
                                        </p:tav>
                                        <p:tav tm="100000">
                                          <p:val>
                                            <p:strVal val="#ppt_x"/>
                                          </p:val>
                                        </p:tav>
                                      </p:tavLst>
                                    </p:anim>
                                    <p:animEffect transition="in" filter="wipe(left)">
                                      <p:cBhvr>
                                        <p:cTn id="152" dur="1000"/>
                                        <p:tgtEl>
                                          <p:spTgt spid="50"/>
                                        </p:tgtEl>
                                      </p:cBhvr>
                                    </p:animEffect>
                                  </p:childTnLst>
                                </p:cTn>
                              </p:par>
                              <p:par>
                                <p:cTn id="153" presetID="12" presetClass="entr" presetSubtype="8" fill="hold" grpId="0" nodeType="withEffect">
                                  <p:stCondLst>
                                    <p:cond delay="0"/>
                                  </p:stCondLst>
                                  <p:childTnLst>
                                    <p:set>
                                      <p:cBhvr>
                                        <p:cTn id="154" dur="1" fill="hold">
                                          <p:stCondLst>
                                            <p:cond delay="0"/>
                                          </p:stCondLst>
                                        </p:cTn>
                                        <p:tgtEl>
                                          <p:spTgt spid="53"/>
                                        </p:tgtEl>
                                        <p:attrNameLst>
                                          <p:attrName>style.visibility</p:attrName>
                                        </p:attrNameLst>
                                      </p:cBhvr>
                                      <p:to>
                                        <p:strVal val="visible"/>
                                      </p:to>
                                    </p:set>
                                    <p:anim calcmode="lin" valueType="num">
                                      <p:cBhvr additive="base">
                                        <p:cTn id="155" dur="1000"/>
                                        <p:tgtEl>
                                          <p:spTgt spid="53"/>
                                        </p:tgtEl>
                                        <p:attrNameLst>
                                          <p:attrName>ppt_x</p:attrName>
                                        </p:attrNameLst>
                                      </p:cBhvr>
                                      <p:tavLst>
                                        <p:tav tm="0">
                                          <p:val>
                                            <p:strVal val="#ppt_x-#ppt_w*1.125000"/>
                                          </p:val>
                                        </p:tav>
                                        <p:tav tm="100000">
                                          <p:val>
                                            <p:strVal val="#ppt_x"/>
                                          </p:val>
                                        </p:tav>
                                      </p:tavLst>
                                    </p:anim>
                                    <p:animEffect transition="in" filter="wipe(right)">
                                      <p:cBhvr>
                                        <p:cTn id="156" dur="1000"/>
                                        <p:tgtEl>
                                          <p:spTgt spid="53"/>
                                        </p:tgtEl>
                                      </p:cBhvr>
                                    </p:animEffect>
                                  </p:childTnLst>
                                </p:cTn>
                              </p:par>
                              <p:par>
                                <p:cTn id="157" presetID="12" presetClass="entr" presetSubtype="2" fill="hold" grpId="0" nodeType="withEffect">
                                  <p:stCondLst>
                                    <p:cond delay="1000"/>
                                  </p:stCondLst>
                                  <p:childTnLst>
                                    <p:set>
                                      <p:cBhvr>
                                        <p:cTn id="158" dur="1" fill="hold">
                                          <p:stCondLst>
                                            <p:cond delay="0"/>
                                          </p:stCondLst>
                                        </p:cTn>
                                        <p:tgtEl>
                                          <p:spTgt spid="51"/>
                                        </p:tgtEl>
                                        <p:attrNameLst>
                                          <p:attrName>style.visibility</p:attrName>
                                        </p:attrNameLst>
                                      </p:cBhvr>
                                      <p:to>
                                        <p:strVal val="visible"/>
                                      </p:to>
                                    </p:set>
                                    <p:anim calcmode="lin" valueType="num">
                                      <p:cBhvr additive="base">
                                        <p:cTn id="159" dur="1000"/>
                                        <p:tgtEl>
                                          <p:spTgt spid="51"/>
                                        </p:tgtEl>
                                        <p:attrNameLst>
                                          <p:attrName>ppt_x</p:attrName>
                                        </p:attrNameLst>
                                      </p:cBhvr>
                                      <p:tavLst>
                                        <p:tav tm="0">
                                          <p:val>
                                            <p:strVal val="#ppt_x+#ppt_w*1.125000"/>
                                          </p:val>
                                        </p:tav>
                                        <p:tav tm="100000">
                                          <p:val>
                                            <p:strVal val="#ppt_x"/>
                                          </p:val>
                                        </p:tav>
                                      </p:tavLst>
                                    </p:anim>
                                    <p:animEffect transition="in" filter="wipe(left)">
                                      <p:cBhvr>
                                        <p:cTn id="160" dur="1000"/>
                                        <p:tgtEl>
                                          <p:spTgt spid="51"/>
                                        </p:tgtEl>
                                      </p:cBhvr>
                                    </p:animEffect>
                                  </p:childTnLst>
                                </p:cTn>
                              </p:par>
                              <p:par>
                                <p:cTn id="161" presetID="12" presetClass="entr" presetSubtype="8" fill="hold" grpId="0" nodeType="withEffect">
                                  <p:stCondLst>
                                    <p:cond delay="1000"/>
                                  </p:stCondLst>
                                  <p:childTnLst>
                                    <p:set>
                                      <p:cBhvr>
                                        <p:cTn id="162" dur="1" fill="hold">
                                          <p:stCondLst>
                                            <p:cond delay="0"/>
                                          </p:stCondLst>
                                        </p:cTn>
                                        <p:tgtEl>
                                          <p:spTgt spid="54"/>
                                        </p:tgtEl>
                                        <p:attrNameLst>
                                          <p:attrName>style.visibility</p:attrName>
                                        </p:attrNameLst>
                                      </p:cBhvr>
                                      <p:to>
                                        <p:strVal val="visible"/>
                                      </p:to>
                                    </p:set>
                                    <p:anim calcmode="lin" valueType="num">
                                      <p:cBhvr additive="base">
                                        <p:cTn id="163" dur="1000"/>
                                        <p:tgtEl>
                                          <p:spTgt spid="54"/>
                                        </p:tgtEl>
                                        <p:attrNameLst>
                                          <p:attrName>ppt_x</p:attrName>
                                        </p:attrNameLst>
                                      </p:cBhvr>
                                      <p:tavLst>
                                        <p:tav tm="0">
                                          <p:val>
                                            <p:strVal val="#ppt_x-#ppt_w*1.125000"/>
                                          </p:val>
                                        </p:tav>
                                        <p:tav tm="100000">
                                          <p:val>
                                            <p:strVal val="#ppt_x"/>
                                          </p:val>
                                        </p:tav>
                                      </p:tavLst>
                                    </p:anim>
                                    <p:animEffect transition="in" filter="wipe(right)">
                                      <p:cBhvr>
                                        <p:cTn id="164" dur="1000"/>
                                        <p:tgtEl>
                                          <p:spTgt spid="54"/>
                                        </p:tgtEl>
                                      </p:cBhvr>
                                    </p:animEffect>
                                  </p:childTnLst>
                                </p:cTn>
                              </p:par>
                              <p:par>
                                <p:cTn id="165" presetID="12" presetClass="entr" presetSubtype="2" fill="hold" grpId="0" nodeType="withEffect">
                                  <p:stCondLst>
                                    <p:cond delay="2000"/>
                                  </p:stCondLst>
                                  <p:childTnLst>
                                    <p:set>
                                      <p:cBhvr>
                                        <p:cTn id="166" dur="1" fill="hold">
                                          <p:stCondLst>
                                            <p:cond delay="0"/>
                                          </p:stCondLst>
                                        </p:cTn>
                                        <p:tgtEl>
                                          <p:spTgt spid="52"/>
                                        </p:tgtEl>
                                        <p:attrNameLst>
                                          <p:attrName>style.visibility</p:attrName>
                                        </p:attrNameLst>
                                      </p:cBhvr>
                                      <p:to>
                                        <p:strVal val="visible"/>
                                      </p:to>
                                    </p:set>
                                    <p:anim calcmode="lin" valueType="num">
                                      <p:cBhvr additive="base">
                                        <p:cTn id="167" dur="1000"/>
                                        <p:tgtEl>
                                          <p:spTgt spid="52"/>
                                        </p:tgtEl>
                                        <p:attrNameLst>
                                          <p:attrName>ppt_x</p:attrName>
                                        </p:attrNameLst>
                                      </p:cBhvr>
                                      <p:tavLst>
                                        <p:tav tm="0">
                                          <p:val>
                                            <p:strVal val="#ppt_x+#ppt_w*1.125000"/>
                                          </p:val>
                                        </p:tav>
                                        <p:tav tm="100000">
                                          <p:val>
                                            <p:strVal val="#ppt_x"/>
                                          </p:val>
                                        </p:tav>
                                      </p:tavLst>
                                    </p:anim>
                                    <p:animEffect transition="in" filter="wipe(left)">
                                      <p:cBhvr>
                                        <p:cTn id="168" dur="1000"/>
                                        <p:tgtEl>
                                          <p:spTgt spid="52"/>
                                        </p:tgtEl>
                                      </p:cBhvr>
                                    </p:animEffect>
                                  </p:childTnLst>
                                </p:cTn>
                              </p:par>
                              <p:par>
                                <p:cTn id="169" presetID="12" presetClass="entr" presetSubtype="8" fill="hold" grpId="0" nodeType="withEffect">
                                  <p:stCondLst>
                                    <p:cond delay="200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p:tgtEl>
                                          <p:spTgt spid="55"/>
                                        </p:tgtEl>
                                        <p:attrNameLst>
                                          <p:attrName>ppt_x</p:attrName>
                                        </p:attrNameLst>
                                      </p:cBhvr>
                                      <p:tavLst>
                                        <p:tav tm="0">
                                          <p:val>
                                            <p:strVal val="#ppt_x-#ppt_w*1.125000"/>
                                          </p:val>
                                        </p:tav>
                                        <p:tav tm="100000">
                                          <p:val>
                                            <p:strVal val="#ppt_x"/>
                                          </p:val>
                                        </p:tav>
                                      </p:tavLst>
                                    </p:anim>
                                    <p:animEffect transition="in" filter="wipe(right)">
                                      <p:cBhvr>
                                        <p:cTn id="172" dur="1000"/>
                                        <p:tgtEl>
                                          <p:spTgt spid="55"/>
                                        </p:tgtEl>
                                      </p:cBhvr>
                                    </p:animEffect>
                                  </p:childTnLst>
                                </p:cTn>
                              </p:par>
                              <p:par>
                                <p:cTn id="173" presetID="12" presetClass="entr" presetSubtype="2" fill="hold" grpId="0" nodeType="withEffect">
                                  <p:stCondLst>
                                    <p:cond delay="3000"/>
                                  </p:stCondLst>
                                  <p:childTnLst>
                                    <p:set>
                                      <p:cBhvr>
                                        <p:cTn id="174" dur="1" fill="hold">
                                          <p:stCondLst>
                                            <p:cond delay="0"/>
                                          </p:stCondLst>
                                        </p:cTn>
                                        <p:tgtEl>
                                          <p:spTgt spid="74"/>
                                        </p:tgtEl>
                                        <p:attrNameLst>
                                          <p:attrName>style.visibility</p:attrName>
                                        </p:attrNameLst>
                                      </p:cBhvr>
                                      <p:to>
                                        <p:strVal val="visible"/>
                                      </p:to>
                                    </p:set>
                                    <p:anim calcmode="lin" valueType="num">
                                      <p:cBhvr additive="base">
                                        <p:cTn id="175" dur="1000"/>
                                        <p:tgtEl>
                                          <p:spTgt spid="74"/>
                                        </p:tgtEl>
                                        <p:attrNameLst>
                                          <p:attrName>ppt_x</p:attrName>
                                        </p:attrNameLst>
                                      </p:cBhvr>
                                      <p:tavLst>
                                        <p:tav tm="0">
                                          <p:val>
                                            <p:strVal val="#ppt_x+#ppt_w*1.125000"/>
                                          </p:val>
                                        </p:tav>
                                        <p:tav tm="100000">
                                          <p:val>
                                            <p:strVal val="#ppt_x"/>
                                          </p:val>
                                        </p:tav>
                                      </p:tavLst>
                                    </p:anim>
                                    <p:animEffect transition="in" filter="wipe(left)">
                                      <p:cBhvr>
                                        <p:cTn id="176" dur="1000"/>
                                        <p:tgtEl>
                                          <p:spTgt spid="74"/>
                                        </p:tgtEl>
                                      </p:cBhvr>
                                    </p:animEffect>
                                  </p:childTnLst>
                                </p:cTn>
                              </p:par>
                              <p:par>
                                <p:cTn id="177" presetID="12" presetClass="entr" presetSubtype="8" fill="hold" grpId="0" nodeType="withEffect">
                                  <p:stCondLst>
                                    <p:cond delay="3000"/>
                                  </p:stCondLst>
                                  <p:childTnLst>
                                    <p:set>
                                      <p:cBhvr>
                                        <p:cTn id="178" dur="1" fill="hold">
                                          <p:stCondLst>
                                            <p:cond delay="0"/>
                                          </p:stCondLst>
                                        </p:cTn>
                                        <p:tgtEl>
                                          <p:spTgt spid="75"/>
                                        </p:tgtEl>
                                        <p:attrNameLst>
                                          <p:attrName>style.visibility</p:attrName>
                                        </p:attrNameLst>
                                      </p:cBhvr>
                                      <p:to>
                                        <p:strVal val="visible"/>
                                      </p:to>
                                    </p:set>
                                    <p:anim calcmode="lin" valueType="num">
                                      <p:cBhvr additive="base">
                                        <p:cTn id="179" dur="1000"/>
                                        <p:tgtEl>
                                          <p:spTgt spid="75"/>
                                        </p:tgtEl>
                                        <p:attrNameLst>
                                          <p:attrName>ppt_x</p:attrName>
                                        </p:attrNameLst>
                                      </p:cBhvr>
                                      <p:tavLst>
                                        <p:tav tm="0">
                                          <p:val>
                                            <p:strVal val="#ppt_x-#ppt_w*1.125000"/>
                                          </p:val>
                                        </p:tav>
                                        <p:tav tm="100000">
                                          <p:val>
                                            <p:strVal val="#ppt_x"/>
                                          </p:val>
                                        </p:tav>
                                      </p:tavLst>
                                    </p:anim>
                                    <p:animEffect transition="in" filter="wipe(right)">
                                      <p:cBhvr>
                                        <p:cTn id="180"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1" grpId="0" animBg="1"/>
      <p:bldP spid="8" grpId="0" animBg="1"/>
      <p:bldP spid="10" grpId="0" animBg="1"/>
      <p:bldP spid="12" grpId="0" animBg="1"/>
      <p:bldP spid="14" grpId="0" animBg="1"/>
      <p:bldP spid="57" grpId="0" animBg="1"/>
      <p:bldP spid="58" grpId="0" animBg="1"/>
      <p:bldP spid="59" grpId="0" animBg="1"/>
      <p:bldP spid="60" grpId="0" animBg="1"/>
      <p:bldP spid="61" grpId="0" animBg="1"/>
      <p:bldP spid="61" grpId="1" animBg="1"/>
      <p:bldP spid="62" grpId="0" animBg="1"/>
      <p:bldP spid="62" grpId="1" animBg="1"/>
      <p:bldP spid="63" grpId="0" animBg="1"/>
      <p:bldP spid="63" grpId="1" animBg="1"/>
      <p:bldP spid="64" grpId="0" animBg="1"/>
      <p:bldP spid="64" grpId="1" animBg="1"/>
      <p:bldP spid="32" grpId="0" animBg="1"/>
      <p:bldP spid="42" grpId="0" animBg="1"/>
      <p:bldP spid="50" grpId="0"/>
      <p:bldP spid="51" grpId="0"/>
      <p:bldP spid="52" grpId="0"/>
      <p:bldP spid="53" grpId="0"/>
      <p:bldP spid="54" grpId="0"/>
      <p:bldP spid="55" grpId="0"/>
      <p:bldP spid="74" grpId="0"/>
      <p:bldP spid="75" grpId="0"/>
      <p:bldP spid="47"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5" grpId="1" animBg="1"/>
      <p:bldP spid="86" grpId="0" animBg="1"/>
      <p:bldP spid="86" grpId="1" animBg="1"/>
      <p:bldP spid="87" grpId="0" animBg="1"/>
      <p:bldP spid="87" grpId="1" animBg="1"/>
      <p:bldP spid="88" grpId="0" animBg="1"/>
      <p:bldP spid="8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239;p28">
            <a:extLst>
              <a:ext uri="{FF2B5EF4-FFF2-40B4-BE49-F238E27FC236}">
                <a16:creationId xmlns="" xmlns:a16="http://schemas.microsoft.com/office/drawing/2014/main" id="{D1ADF57E-A005-864C-B452-B9F1733E149E}"/>
              </a:ext>
            </a:extLst>
          </p:cNvPr>
          <p:cNvSpPr/>
          <p:nvPr/>
        </p:nvSpPr>
        <p:spPr>
          <a:xfrm flipV="1">
            <a:off x="1691424" y="-881681"/>
            <a:ext cx="8738940" cy="8738940"/>
          </a:xfrm>
          <a:prstGeom prst="ellipse">
            <a:avLst/>
          </a:prstGeom>
          <a:solidFill>
            <a:srgbClr val="FFFFFF">
              <a:alpha val="72000"/>
            </a:srgbClr>
          </a:solidFill>
          <a:ln>
            <a:noFill/>
          </a:ln>
        </p:spPr>
        <p:txBody>
          <a:bodyPr spcFirstLastPara="1" wrap="square" lIns="0" tIns="0" rIns="0" bIns="0" anchor="ctr" anchorCtr="0">
            <a:noAutofit/>
          </a:bodyPr>
          <a:lstStyle/>
          <a:p>
            <a:pPr algn="ctr">
              <a:buClr>
                <a:srgbClr val="FFFFFF"/>
              </a:buClr>
              <a:buSzPts val="1100"/>
              <a:defRPr/>
            </a:pPr>
            <a:endParaRPr sz="1400" b="1" dirty="0">
              <a:solidFill>
                <a:srgbClr val="000000"/>
              </a:solidFill>
              <a:latin typeface="Century Gothic" panose="020B0502020202020204" pitchFamily="34" charset="0"/>
              <a:ea typeface="Helvetica Neue"/>
              <a:cs typeface="Helvetica Neue"/>
              <a:sym typeface="Helvetica Neue"/>
            </a:endParaRPr>
          </a:p>
        </p:txBody>
      </p:sp>
      <p:sp>
        <p:nvSpPr>
          <p:cNvPr id="64" name="Inhaltsplatzhalter 4">
            <a:extLst>
              <a:ext uri="{FF2B5EF4-FFF2-40B4-BE49-F238E27FC236}">
                <a16:creationId xmlns="" xmlns:a16="http://schemas.microsoft.com/office/drawing/2014/main" id="{A65C535B-B8AD-6349-B32A-98E7CB37FB72}"/>
              </a:ext>
            </a:extLst>
          </p:cNvPr>
          <p:cNvSpPr txBox="1">
            <a:spLocks/>
          </p:cNvSpPr>
          <p:nvPr/>
        </p:nvSpPr>
        <p:spPr>
          <a:xfrm flipH="1">
            <a:off x="845456" y="1348540"/>
            <a:ext cx="2194953" cy="107721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A chance to get that Check &amp; Balance on where you are now . </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We call this the compass moment.</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Time to check your bearings .</a:t>
            </a:r>
            <a:endParaRPr lang="en-US" sz="900" dirty="0">
              <a:solidFill>
                <a:srgbClr val="000000">
                  <a:lumMod val="90000"/>
                  <a:lumOff val="10000"/>
                </a:srgbClr>
              </a:solidFill>
              <a:latin typeface="Century Gothic" panose="020B0502020202020204" pitchFamily="34" charset="0"/>
            </a:endParaRPr>
          </a:p>
        </p:txBody>
      </p:sp>
      <p:sp>
        <p:nvSpPr>
          <p:cNvPr id="62" name="Inhaltsplatzhalter 4">
            <a:extLst>
              <a:ext uri="{FF2B5EF4-FFF2-40B4-BE49-F238E27FC236}">
                <a16:creationId xmlns="" xmlns:a16="http://schemas.microsoft.com/office/drawing/2014/main" id="{ED205892-B86A-4649-AF08-52D25DB8C2A2}"/>
              </a:ext>
            </a:extLst>
          </p:cNvPr>
          <p:cNvSpPr txBox="1">
            <a:spLocks/>
          </p:cNvSpPr>
          <p:nvPr/>
        </p:nvSpPr>
        <p:spPr>
          <a:xfrm flipH="1">
            <a:off x="822592" y="3134248"/>
            <a:ext cx="2097036" cy="872034"/>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defTabSz="913168">
              <a:lnSpc>
                <a:spcPts val="1600"/>
              </a:lnSpc>
              <a:buNone/>
              <a:defRPr/>
            </a:pPr>
            <a:r>
              <a:rPr lang="en-US" sz="900" dirty="0" smtClean="0">
                <a:solidFill>
                  <a:srgbClr val="000000">
                    <a:lumMod val="90000"/>
                    <a:lumOff val="10000"/>
                  </a:srgbClr>
                </a:solidFill>
                <a:latin typeface="Century Gothic" panose="020B0502020202020204" pitchFamily="34" charset="0"/>
              </a:rPr>
              <a:t>Explore where you really want to be.</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  Employee or Entrepreneur.</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  Run both - dual strategy. </a:t>
            </a:r>
            <a:endParaRPr lang="en-US" sz="900" dirty="0">
              <a:solidFill>
                <a:srgbClr val="000000">
                  <a:lumMod val="90000"/>
                  <a:lumOff val="10000"/>
                </a:srgbClr>
              </a:solidFill>
              <a:latin typeface="Century Gothic" panose="020B0502020202020204" pitchFamily="34" charset="0"/>
            </a:endParaRPr>
          </a:p>
        </p:txBody>
      </p:sp>
      <p:sp>
        <p:nvSpPr>
          <p:cNvPr id="60" name="Inhaltsplatzhalter 4">
            <a:extLst>
              <a:ext uri="{FF2B5EF4-FFF2-40B4-BE49-F238E27FC236}">
                <a16:creationId xmlns="" xmlns:a16="http://schemas.microsoft.com/office/drawing/2014/main" id="{671C7CDB-ED6B-C041-8A5A-79AD57A10A33}"/>
              </a:ext>
            </a:extLst>
          </p:cNvPr>
          <p:cNvSpPr txBox="1">
            <a:spLocks/>
          </p:cNvSpPr>
          <p:nvPr/>
        </p:nvSpPr>
        <p:spPr>
          <a:xfrm flipH="1">
            <a:off x="845453" y="4877704"/>
            <a:ext cx="2491486" cy="2154436"/>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Get a Hybrid CV done. A CV that reflects your abilities not just your history.</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Transition with a bit of organised networked and Board Level capacity around you.</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Avoid the gatekeepers - go direct to the decision makers. CEO &amp; HRD simultaneously.</a:t>
            </a:r>
          </a:p>
          <a:p>
            <a:pPr marL="0" indent="0" defTabSz="913168">
              <a:lnSpc>
                <a:spcPts val="1600"/>
              </a:lnSpc>
              <a:buNone/>
              <a:defRPr/>
            </a:pPr>
            <a:endParaRPr lang="en-US" sz="900" dirty="0" smtClean="0">
              <a:solidFill>
                <a:srgbClr val="000000">
                  <a:lumMod val="90000"/>
                  <a:lumOff val="10000"/>
                </a:srgbClr>
              </a:solidFill>
              <a:latin typeface="Century Gothic" panose="020B0502020202020204" pitchFamily="34" charset="0"/>
            </a:endParaRPr>
          </a:p>
          <a:p>
            <a:pPr marL="0" indent="0" algn="r" defTabSz="913168">
              <a:lnSpc>
                <a:spcPts val="1600"/>
              </a:lnSpc>
              <a:buNone/>
              <a:defRPr/>
            </a:pPr>
            <a:endParaRPr lang="en-US" sz="900" dirty="0">
              <a:solidFill>
                <a:srgbClr val="000000">
                  <a:lumMod val="90000"/>
                  <a:lumOff val="10000"/>
                </a:srgbClr>
              </a:solidFill>
              <a:latin typeface="Century Gothic" panose="020B0502020202020204" pitchFamily="34" charset="0"/>
            </a:endParaRPr>
          </a:p>
        </p:txBody>
      </p:sp>
      <p:sp>
        <p:nvSpPr>
          <p:cNvPr id="2" name="Oval 1">
            <a:extLst>
              <a:ext uri="{FF2B5EF4-FFF2-40B4-BE49-F238E27FC236}">
                <a16:creationId xmlns="" xmlns:a16="http://schemas.microsoft.com/office/drawing/2014/main" id="{3864E4A1-0A04-F440-A618-3B3D490A34EF}"/>
              </a:ext>
            </a:extLst>
          </p:cNvPr>
          <p:cNvSpPr/>
          <p:nvPr/>
        </p:nvSpPr>
        <p:spPr>
          <a:xfrm>
            <a:off x="4617078" y="1999736"/>
            <a:ext cx="2851959" cy="2851959"/>
          </a:xfrm>
          <a:prstGeom prst="ellipse">
            <a:avLst/>
          </a:prstGeom>
          <a:solidFill>
            <a:srgbClr val="F4F1F2"/>
          </a:soli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defRPr/>
            </a:pPr>
            <a:endParaRPr lang="en-US" dirty="0">
              <a:solidFill>
                <a:srgbClr val="FFFFFF"/>
              </a:solidFill>
              <a:latin typeface="Calibri" panose="020F0502020204030204"/>
            </a:endParaRPr>
          </a:p>
        </p:txBody>
      </p:sp>
      <p:sp>
        <p:nvSpPr>
          <p:cNvPr id="84" name="Arc 83">
            <a:extLst>
              <a:ext uri="{FF2B5EF4-FFF2-40B4-BE49-F238E27FC236}">
                <a16:creationId xmlns="" xmlns:a16="http://schemas.microsoft.com/office/drawing/2014/main" id="{69D33389-1CD4-9545-A039-F12BF009E43D}"/>
              </a:ext>
            </a:extLst>
          </p:cNvPr>
          <p:cNvSpPr>
            <a:spLocks noChangeAspect="1"/>
          </p:cNvSpPr>
          <p:nvPr/>
        </p:nvSpPr>
        <p:spPr>
          <a:xfrm>
            <a:off x="4192197" y="1284086"/>
            <a:ext cx="715292" cy="715292"/>
          </a:xfrm>
          <a:prstGeom prst="arc">
            <a:avLst>
              <a:gd name="adj1" fmla="val 5345001"/>
              <a:gd name="adj2" fmla="val 0"/>
            </a:avLst>
          </a:prstGeom>
          <a:ln w="25400" cap="rnd">
            <a:gradFill>
              <a:gsLst>
                <a:gs pos="6000">
                  <a:schemeClr val="accent2"/>
                </a:gs>
                <a:gs pos="86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a:solidFill>
                <a:schemeClr val="bg1">
                  <a:lumMod val="50000"/>
                </a:schemeClr>
              </a:solidFill>
            </a:endParaRPr>
          </a:p>
        </p:txBody>
      </p:sp>
      <p:sp>
        <p:nvSpPr>
          <p:cNvPr id="85" name="Кружок">
            <a:extLst>
              <a:ext uri="{FF2B5EF4-FFF2-40B4-BE49-F238E27FC236}">
                <a16:creationId xmlns="" xmlns:a16="http://schemas.microsoft.com/office/drawing/2014/main" id="{972EADAE-F254-FE4E-8339-2752C39900AC}"/>
              </a:ext>
            </a:extLst>
          </p:cNvPr>
          <p:cNvSpPr/>
          <p:nvPr/>
        </p:nvSpPr>
        <p:spPr>
          <a:xfrm flipH="1">
            <a:off x="4118030" y="1205258"/>
            <a:ext cx="863628" cy="863627"/>
          </a:xfrm>
          <a:prstGeom prst="ellipse">
            <a:avLst/>
          </a:prstGeom>
          <a:noFill/>
          <a:ln w="31750" cap="flat">
            <a:gradFill>
              <a:gsLst>
                <a:gs pos="6000">
                  <a:schemeClr val="accent2"/>
                </a:gs>
                <a:gs pos="86000">
                  <a:schemeClr val="accent1"/>
                </a:gs>
              </a:gsLst>
              <a:lin ang="5400000" scaled="1"/>
            </a:grad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endParaRPr sz="3200" dirty="0">
              <a:solidFill>
                <a:schemeClr val="bg1">
                  <a:lumMod val="50000"/>
                </a:schemeClr>
              </a:solidFill>
              <a:latin typeface="Helvetica Light"/>
              <a:sym typeface="Helvetica Light"/>
            </a:endParaRPr>
          </a:p>
        </p:txBody>
      </p:sp>
      <p:sp>
        <p:nvSpPr>
          <p:cNvPr id="86" name="Кружок">
            <a:extLst>
              <a:ext uri="{FF2B5EF4-FFF2-40B4-BE49-F238E27FC236}">
                <a16:creationId xmlns="" xmlns:a16="http://schemas.microsoft.com/office/drawing/2014/main" id="{F3270776-E2F4-064D-9A3C-9F442640D351}"/>
              </a:ext>
            </a:extLst>
          </p:cNvPr>
          <p:cNvSpPr>
            <a:spLocks noChangeAspect="1"/>
          </p:cNvSpPr>
          <p:nvPr/>
        </p:nvSpPr>
        <p:spPr>
          <a:xfrm flipH="1">
            <a:off x="4257969" y="1348540"/>
            <a:ext cx="582832" cy="582831"/>
          </a:xfrm>
          <a:prstGeom prst="ellipse">
            <a:avLst/>
          </a:prstGeom>
          <a:solidFill>
            <a:srgbClr val="F2F4F2"/>
          </a:solidFill>
          <a:ln w="31750" cap="flat">
            <a:no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r>
              <a:rPr lang="en-US" sz="1500" b="1" dirty="0">
                <a:solidFill>
                  <a:schemeClr val="bg1">
                    <a:lumMod val="50000"/>
                  </a:schemeClr>
                </a:solidFill>
                <a:latin typeface="Century Gothic" panose="020B0502020202020204" pitchFamily="34" charset="0"/>
                <a:sym typeface="Helvetica Light"/>
              </a:rPr>
              <a:t>1</a:t>
            </a:r>
            <a:endParaRPr sz="1500" b="1" dirty="0">
              <a:solidFill>
                <a:schemeClr val="bg1">
                  <a:lumMod val="50000"/>
                </a:schemeClr>
              </a:solidFill>
              <a:latin typeface="Century Gothic" panose="020B0502020202020204" pitchFamily="34" charset="0"/>
              <a:sym typeface="Helvetica Light"/>
            </a:endParaRPr>
          </a:p>
        </p:txBody>
      </p:sp>
      <p:sp>
        <p:nvSpPr>
          <p:cNvPr id="81" name="Arc 80">
            <a:extLst>
              <a:ext uri="{FF2B5EF4-FFF2-40B4-BE49-F238E27FC236}">
                <a16:creationId xmlns="" xmlns:a16="http://schemas.microsoft.com/office/drawing/2014/main" id="{0B459B8E-454E-4640-A79F-D071A342F399}"/>
              </a:ext>
            </a:extLst>
          </p:cNvPr>
          <p:cNvSpPr>
            <a:spLocks noChangeAspect="1"/>
          </p:cNvSpPr>
          <p:nvPr/>
        </p:nvSpPr>
        <p:spPr>
          <a:xfrm rot="5400000">
            <a:off x="3336940" y="3066477"/>
            <a:ext cx="715292" cy="715292"/>
          </a:xfrm>
          <a:prstGeom prst="arc">
            <a:avLst>
              <a:gd name="adj1" fmla="val 5345001"/>
              <a:gd name="adj2" fmla="val 0"/>
            </a:avLst>
          </a:prstGeom>
          <a:ln w="25400" cap="rnd">
            <a:gradFill>
              <a:gsLst>
                <a:gs pos="6000">
                  <a:schemeClr val="accent2"/>
                </a:gs>
                <a:gs pos="86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sz="1500" b="1">
              <a:solidFill>
                <a:schemeClr val="bg1">
                  <a:lumMod val="50000"/>
                </a:schemeClr>
              </a:solidFill>
              <a:latin typeface="Century Gothic" panose="020B0502020202020204" pitchFamily="34" charset="0"/>
            </a:endParaRPr>
          </a:p>
        </p:txBody>
      </p:sp>
      <p:sp>
        <p:nvSpPr>
          <p:cNvPr id="82" name="Кружок">
            <a:extLst>
              <a:ext uri="{FF2B5EF4-FFF2-40B4-BE49-F238E27FC236}">
                <a16:creationId xmlns="" xmlns:a16="http://schemas.microsoft.com/office/drawing/2014/main" id="{1C846A7D-58C5-8B4E-9BFF-7BF7B213BE99}"/>
              </a:ext>
            </a:extLst>
          </p:cNvPr>
          <p:cNvSpPr/>
          <p:nvPr/>
        </p:nvSpPr>
        <p:spPr>
          <a:xfrm rot="5400000" flipH="1">
            <a:off x="3267440" y="2992317"/>
            <a:ext cx="863628" cy="863627"/>
          </a:xfrm>
          <a:prstGeom prst="ellipse">
            <a:avLst/>
          </a:prstGeom>
          <a:noFill/>
          <a:ln w="31750" cap="flat">
            <a:gradFill>
              <a:gsLst>
                <a:gs pos="6000">
                  <a:schemeClr val="accent2"/>
                </a:gs>
                <a:gs pos="86000">
                  <a:schemeClr val="accent1"/>
                </a:gs>
              </a:gsLst>
              <a:lin ang="5400000" scaled="1"/>
            </a:grad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endParaRPr sz="1500" b="1" dirty="0">
              <a:solidFill>
                <a:schemeClr val="bg1">
                  <a:lumMod val="50000"/>
                </a:schemeClr>
              </a:solidFill>
              <a:latin typeface="Century Gothic" panose="020B0502020202020204" pitchFamily="34" charset="0"/>
              <a:sym typeface="Helvetica Light"/>
            </a:endParaRPr>
          </a:p>
        </p:txBody>
      </p:sp>
      <p:sp>
        <p:nvSpPr>
          <p:cNvPr id="83" name="Кружок">
            <a:extLst>
              <a:ext uri="{FF2B5EF4-FFF2-40B4-BE49-F238E27FC236}">
                <a16:creationId xmlns="" xmlns:a16="http://schemas.microsoft.com/office/drawing/2014/main" id="{28AA50AA-E7AF-5B4A-B114-F35D216232AE}"/>
              </a:ext>
            </a:extLst>
          </p:cNvPr>
          <p:cNvSpPr>
            <a:spLocks noChangeAspect="1"/>
          </p:cNvSpPr>
          <p:nvPr/>
        </p:nvSpPr>
        <p:spPr>
          <a:xfrm flipH="1">
            <a:off x="3404954" y="3132256"/>
            <a:ext cx="582832" cy="582831"/>
          </a:xfrm>
          <a:prstGeom prst="ellipse">
            <a:avLst/>
          </a:prstGeom>
          <a:solidFill>
            <a:srgbClr val="F2F4F2"/>
          </a:solidFill>
          <a:ln w="31750" cap="flat">
            <a:no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r>
              <a:rPr lang="en-US" sz="1500" b="1" dirty="0">
                <a:solidFill>
                  <a:schemeClr val="bg1">
                    <a:lumMod val="50000"/>
                  </a:schemeClr>
                </a:solidFill>
                <a:latin typeface="Century Gothic" panose="020B0502020202020204" pitchFamily="34" charset="0"/>
                <a:sym typeface="Helvetica Light"/>
              </a:rPr>
              <a:t>3</a:t>
            </a:r>
            <a:endParaRPr sz="1500" b="1" dirty="0">
              <a:solidFill>
                <a:schemeClr val="bg1">
                  <a:lumMod val="50000"/>
                </a:schemeClr>
              </a:solidFill>
              <a:latin typeface="Century Gothic" panose="020B0502020202020204" pitchFamily="34" charset="0"/>
              <a:sym typeface="Helvetica Light"/>
            </a:endParaRPr>
          </a:p>
        </p:txBody>
      </p:sp>
      <p:sp>
        <p:nvSpPr>
          <p:cNvPr id="73" name="Arc 72">
            <a:extLst>
              <a:ext uri="{FF2B5EF4-FFF2-40B4-BE49-F238E27FC236}">
                <a16:creationId xmlns="" xmlns:a16="http://schemas.microsoft.com/office/drawing/2014/main" id="{02002CFF-71D0-8E4C-9D97-39D9E488D4E4}"/>
              </a:ext>
            </a:extLst>
          </p:cNvPr>
          <p:cNvSpPr>
            <a:spLocks noChangeAspect="1"/>
          </p:cNvSpPr>
          <p:nvPr/>
        </p:nvSpPr>
        <p:spPr>
          <a:xfrm rot="10800000">
            <a:off x="4191738" y="4849416"/>
            <a:ext cx="715292" cy="715292"/>
          </a:xfrm>
          <a:prstGeom prst="arc">
            <a:avLst>
              <a:gd name="adj1" fmla="val 5345001"/>
              <a:gd name="adj2" fmla="val 0"/>
            </a:avLst>
          </a:prstGeom>
          <a:ln w="25400" cap="rnd">
            <a:gradFill>
              <a:gsLst>
                <a:gs pos="6000">
                  <a:schemeClr val="accent2"/>
                </a:gs>
                <a:gs pos="86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sz="1500" b="1">
              <a:solidFill>
                <a:schemeClr val="bg1">
                  <a:lumMod val="50000"/>
                </a:schemeClr>
              </a:solidFill>
              <a:latin typeface="Century Gothic" panose="020B0502020202020204" pitchFamily="34" charset="0"/>
            </a:endParaRPr>
          </a:p>
        </p:txBody>
      </p:sp>
      <p:sp>
        <p:nvSpPr>
          <p:cNvPr id="74" name="Кружок">
            <a:extLst>
              <a:ext uri="{FF2B5EF4-FFF2-40B4-BE49-F238E27FC236}">
                <a16:creationId xmlns="" xmlns:a16="http://schemas.microsoft.com/office/drawing/2014/main" id="{F0F6A2B6-6B83-4143-8680-9030B70FD158}"/>
              </a:ext>
            </a:extLst>
          </p:cNvPr>
          <p:cNvSpPr/>
          <p:nvPr/>
        </p:nvSpPr>
        <p:spPr>
          <a:xfrm rot="10800000" flipH="1">
            <a:off x="4117570" y="4779923"/>
            <a:ext cx="863628" cy="863627"/>
          </a:xfrm>
          <a:prstGeom prst="ellipse">
            <a:avLst/>
          </a:prstGeom>
          <a:noFill/>
          <a:ln w="31750" cap="flat">
            <a:gradFill>
              <a:gsLst>
                <a:gs pos="6000">
                  <a:schemeClr val="accent2"/>
                </a:gs>
                <a:gs pos="86000">
                  <a:schemeClr val="accent1"/>
                </a:gs>
              </a:gsLst>
              <a:lin ang="5400000" scaled="1"/>
            </a:grad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endParaRPr sz="1500" b="1" dirty="0">
              <a:solidFill>
                <a:schemeClr val="bg1">
                  <a:lumMod val="50000"/>
                </a:schemeClr>
              </a:solidFill>
              <a:latin typeface="Century Gothic" panose="020B0502020202020204" pitchFamily="34" charset="0"/>
              <a:sym typeface="Helvetica Light"/>
            </a:endParaRPr>
          </a:p>
        </p:txBody>
      </p:sp>
      <p:sp>
        <p:nvSpPr>
          <p:cNvPr id="79" name="Кружок">
            <a:extLst>
              <a:ext uri="{FF2B5EF4-FFF2-40B4-BE49-F238E27FC236}">
                <a16:creationId xmlns="" xmlns:a16="http://schemas.microsoft.com/office/drawing/2014/main" id="{C63ABCDF-3E26-1C4C-9669-48AAA96D1B0A}"/>
              </a:ext>
            </a:extLst>
          </p:cNvPr>
          <p:cNvSpPr>
            <a:spLocks noChangeAspect="1"/>
          </p:cNvSpPr>
          <p:nvPr/>
        </p:nvSpPr>
        <p:spPr>
          <a:xfrm flipH="1">
            <a:off x="4258427" y="4917437"/>
            <a:ext cx="582832" cy="582831"/>
          </a:xfrm>
          <a:prstGeom prst="ellipse">
            <a:avLst/>
          </a:prstGeom>
          <a:solidFill>
            <a:srgbClr val="F2F4F2"/>
          </a:solidFill>
          <a:ln w="31750" cap="flat">
            <a:no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r>
              <a:rPr lang="en-US" sz="1500" b="1" dirty="0">
                <a:solidFill>
                  <a:schemeClr val="bg1">
                    <a:lumMod val="50000"/>
                  </a:schemeClr>
                </a:solidFill>
                <a:latin typeface="Century Gothic" panose="020B0502020202020204" pitchFamily="34" charset="0"/>
                <a:sym typeface="Helvetica Light"/>
              </a:rPr>
              <a:t>5</a:t>
            </a:r>
            <a:endParaRPr sz="1500" b="1" dirty="0">
              <a:solidFill>
                <a:schemeClr val="bg1">
                  <a:lumMod val="50000"/>
                </a:schemeClr>
              </a:solidFill>
              <a:latin typeface="Century Gothic" panose="020B0502020202020204" pitchFamily="34" charset="0"/>
              <a:sym typeface="Helvetica Light"/>
            </a:endParaRPr>
          </a:p>
        </p:txBody>
      </p:sp>
      <p:grpSp>
        <p:nvGrpSpPr>
          <p:cNvPr id="4" name="Group 3">
            <a:extLst>
              <a:ext uri="{FF2B5EF4-FFF2-40B4-BE49-F238E27FC236}">
                <a16:creationId xmlns="" xmlns:a16="http://schemas.microsoft.com/office/drawing/2014/main" id="{F6357FD2-EF18-6544-8730-93F3CE95EE75}"/>
              </a:ext>
            </a:extLst>
          </p:cNvPr>
          <p:cNvGrpSpPr/>
          <p:nvPr/>
        </p:nvGrpSpPr>
        <p:grpSpPr>
          <a:xfrm>
            <a:off x="3444109" y="1365106"/>
            <a:ext cx="1145311" cy="4141082"/>
            <a:chOff x="3444109" y="1365106"/>
            <a:chExt cx="1145311" cy="4141082"/>
          </a:xfrm>
        </p:grpSpPr>
        <p:sp>
          <p:nvSpPr>
            <p:cNvPr id="56" name="Линия">
              <a:extLst>
                <a:ext uri="{FF2B5EF4-FFF2-40B4-BE49-F238E27FC236}">
                  <a16:creationId xmlns="" xmlns:a16="http://schemas.microsoft.com/office/drawing/2014/main" id="{F65FB281-D367-1A48-8908-172D7EA4602B}"/>
                </a:ext>
              </a:extLst>
            </p:cNvPr>
            <p:cNvSpPr/>
            <p:nvPr/>
          </p:nvSpPr>
          <p:spPr>
            <a:xfrm rot="1672650" flipH="1">
              <a:off x="3444109" y="1365106"/>
              <a:ext cx="146515" cy="1766951"/>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6000">
                    <a:schemeClr val="accent2"/>
                  </a:gs>
                  <a:gs pos="86000">
                    <a:schemeClr val="accent1"/>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sp>
          <p:nvSpPr>
            <p:cNvPr id="57" name="Линия">
              <a:extLst>
                <a:ext uri="{FF2B5EF4-FFF2-40B4-BE49-F238E27FC236}">
                  <a16:creationId xmlns="" xmlns:a16="http://schemas.microsoft.com/office/drawing/2014/main" id="{0F344EEF-C335-2040-B1BE-77E7FA2C51BB}"/>
                </a:ext>
              </a:extLst>
            </p:cNvPr>
            <p:cNvSpPr/>
            <p:nvPr/>
          </p:nvSpPr>
          <p:spPr>
            <a:xfrm rot="19902428" flipH="1">
              <a:off x="3450406" y="3739237"/>
              <a:ext cx="146515" cy="1766951"/>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6000">
                    <a:schemeClr val="accent2"/>
                  </a:gs>
                  <a:gs pos="86000">
                    <a:schemeClr val="accent1"/>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sp>
          <p:nvSpPr>
            <p:cNvPr id="58" name="Линия">
              <a:extLst>
                <a:ext uri="{FF2B5EF4-FFF2-40B4-BE49-F238E27FC236}">
                  <a16:creationId xmlns="" xmlns:a16="http://schemas.microsoft.com/office/drawing/2014/main" id="{49F96A59-6822-0F40-94D8-48B60DB05728}"/>
                </a:ext>
              </a:extLst>
            </p:cNvPr>
            <p:cNvSpPr/>
            <p:nvPr/>
          </p:nvSpPr>
          <p:spPr>
            <a:xfrm rot="1717534" flipH="1">
              <a:off x="4473252" y="2017451"/>
              <a:ext cx="116168" cy="1220964"/>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6000">
                    <a:schemeClr val="accent2"/>
                  </a:gs>
                  <a:gs pos="86000">
                    <a:schemeClr val="accent1"/>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sp>
          <p:nvSpPr>
            <p:cNvPr id="72" name="Линия">
              <a:extLst>
                <a:ext uri="{FF2B5EF4-FFF2-40B4-BE49-F238E27FC236}">
                  <a16:creationId xmlns="" xmlns:a16="http://schemas.microsoft.com/office/drawing/2014/main" id="{2B56D39B-56D9-A94F-AEDD-4CA692E01A45}"/>
                </a:ext>
              </a:extLst>
            </p:cNvPr>
            <p:cNvSpPr/>
            <p:nvPr/>
          </p:nvSpPr>
          <p:spPr>
            <a:xfrm rot="19965716" flipH="1">
              <a:off x="4457398" y="3596462"/>
              <a:ext cx="116168" cy="1220964"/>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6000">
                    <a:schemeClr val="accent2"/>
                  </a:gs>
                  <a:gs pos="86000">
                    <a:schemeClr val="accent1"/>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grpSp>
      <p:sp>
        <p:nvSpPr>
          <p:cNvPr id="118" name="Arc 117">
            <a:extLst>
              <a:ext uri="{FF2B5EF4-FFF2-40B4-BE49-F238E27FC236}">
                <a16:creationId xmlns="" xmlns:a16="http://schemas.microsoft.com/office/drawing/2014/main" id="{1BA9EF99-1FEE-F049-B23C-8D9C76E9B1BF}"/>
              </a:ext>
            </a:extLst>
          </p:cNvPr>
          <p:cNvSpPr>
            <a:spLocks noChangeAspect="1"/>
          </p:cNvSpPr>
          <p:nvPr/>
        </p:nvSpPr>
        <p:spPr>
          <a:xfrm flipH="1">
            <a:off x="7288925" y="1294956"/>
            <a:ext cx="715292" cy="715292"/>
          </a:xfrm>
          <a:prstGeom prst="arc">
            <a:avLst>
              <a:gd name="adj1" fmla="val 5345001"/>
              <a:gd name="adj2" fmla="val 0"/>
            </a:avLst>
          </a:prstGeom>
          <a:ln w="25400" cap="rnd">
            <a:gradFill>
              <a:gsLst>
                <a:gs pos="97000">
                  <a:schemeClr val="accent1"/>
                </a:gs>
                <a:gs pos="0">
                  <a:schemeClr val="accent2"/>
                </a:gs>
              </a:gsLst>
              <a:lin ang="5400000" scaled="1"/>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a:solidFill>
                <a:schemeClr val="bg1">
                  <a:lumMod val="50000"/>
                </a:schemeClr>
              </a:solidFill>
            </a:endParaRPr>
          </a:p>
        </p:txBody>
      </p:sp>
      <p:sp>
        <p:nvSpPr>
          <p:cNvPr id="119" name="Кружок">
            <a:extLst>
              <a:ext uri="{FF2B5EF4-FFF2-40B4-BE49-F238E27FC236}">
                <a16:creationId xmlns="" xmlns:a16="http://schemas.microsoft.com/office/drawing/2014/main" id="{D8946006-54CD-5D40-8C8A-C2BBBDF8473C}"/>
              </a:ext>
            </a:extLst>
          </p:cNvPr>
          <p:cNvSpPr/>
          <p:nvPr/>
        </p:nvSpPr>
        <p:spPr>
          <a:xfrm>
            <a:off x="7214757" y="1216128"/>
            <a:ext cx="863628" cy="863627"/>
          </a:xfrm>
          <a:prstGeom prst="ellipse">
            <a:avLst/>
          </a:prstGeom>
          <a:noFill/>
          <a:ln w="31750" cap="flat">
            <a:gradFill>
              <a:gsLst>
                <a:gs pos="97000">
                  <a:schemeClr val="accent1"/>
                </a:gs>
                <a:gs pos="0">
                  <a:schemeClr val="accent2"/>
                </a:gs>
              </a:gsLst>
              <a:lin ang="5400000" scaled="1"/>
            </a:grad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endParaRPr sz="3200" dirty="0">
              <a:solidFill>
                <a:schemeClr val="bg1">
                  <a:lumMod val="50000"/>
                </a:schemeClr>
              </a:solidFill>
              <a:latin typeface="Helvetica Light"/>
              <a:sym typeface="Helvetica Light"/>
            </a:endParaRPr>
          </a:p>
        </p:txBody>
      </p:sp>
      <p:sp>
        <p:nvSpPr>
          <p:cNvPr id="120" name="Кружок">
            <a:extLst>
              <a:ext uri="{FF2B5EF4-FFF2-40B4-BE49-F238E27FC236}">
                <a16:creationId xmlns="" xmlns:a16="http://schemas.microsoft.com/office/drawing/2014/main" id="{B0FB97DC-2BA5-D94F-9ADA-D736B8AD410D}"/>
              </a:ext>
            </a:extLst>
          </p:cNvPr>
          <p:cNvSpPr>
            <a:spLocks noChangeAspect="1"/>
          </p:cNvSpPr>
          <p:nvPr/>
        </p:nvSpPr>
        <p:spPr>
          <a:xfrm>
            <a:off x="7355614" y="1359410"/>
            <a:ext cx="582832" cy="582831"/>
          </a:xfrm>
          <a:prstGeom prst="ellipse">
            <a:avLst/>
          </a:prstGeom>
          <a:solidFill>
            <a:srgbClr val="F2F4F2"/>
          </a:solidFill>
          <a:ln w="31750" cap="flat">
            <a:no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r>
              <a:rPr lang="en-US" sz="1500" b="1" dirty="0">
                <a:solidFill>
                  <a:schemeClr val="bg1">
                    <a:lumMod val="50000"/>
                  </a:schemeClr>
                </a:solidFill>
                <a:latin typeface="Century Gothic" panose="020B0502020202020204" pitchFamily="34" charset="0"/>
                <a:sym typeface="Helvetica Light"/>
              </a:rPr>
              <a:t>2</a:t>
            </a:r>
            <a:endParaRPr sz="1500" b="1" dirty="0">
              <a:solidFill>
                <a:schemeClr val="bg1">
                  <a:lumMod val="50000"/>
                </a:schemeClr>
              </a:solidFill>
              <a:latin typeface="Century Gothic" panose="020B0502020202020204" pitchFamily="34" charset="0"/>
              <a:sym typeface="Helvetica Light"/>
            </a:endParaRPr>
          </a:p>
        </p:txBody>
      </p:sp>
      <p:sp>
        <p:nvSpPr>
          <p:cNvPr id="115" name="Arc 114">
            <a:extLst>
              <a:ext uri="{FF2B5EF4-FFF2-40B4-BE49-F238E27FC236}">
                <a16:creationId xmlns="" xmlns:a16="http://schemas.microsoft.com/office/drawing/2014/main" id="{8293FB0B-9763-8E4C-BF2E-138F9671BB02}"/>
              </a:ext>
            </a:extLst>
          </p:cNvPr>
          <p:cNvSpPr>
            <a:spLocks noChangeAspect="1"/>
          </p:cNvSpPr>
          <p:nvPr/>
        </p:nvSpPr>
        <p:spPr>
          <a:xfrm rot="16200000" flipH="1">
            <a:off x="8144182" y="3077347"/>
            <a:ext cx="715292" cy="715292"/>
          </a:xfrm>
          <a:prstGeom prst="arc">
            <a:avLst>
              <a:gd name="adj1" fmla="val 5345001"/>
              <a:gd name="adj2" fmla="val 0"/>
            </a:avLst>
          </a:prstGeom>
          <a:ln w="25400" cap="rnd">
            <a:gradFill>
              <a:gsLst>
                <a:gs pos="97000">
                  <a:schemeClr val="accent1"/>
                </a:gs>
                <a:gs pos="0">
                  <a:schemeClr val="accent2"/>
                </a:gs>
              </a:gsLst>
              <a:lin ang="5400000" scaled="1"/>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sz="1500" b="1">
              <a:solidFill>
                <a:schemeClr val="bg1">
                  <a:lumMod val="50000"/>
                </a:schemeClr>
              </a:solidFill>
              <a:latin typeface="Century Gothic" panose="020B0502020202020204" pitchFamily="34" charset="0"/>
            </a:endParaRPr>
          </a:p>
        </p:txBody>
      </p:sp>
      <p:sp>
        <p:nvSpPr>
          <p:cNvPr id="116" name="Кружок">
            <a:extLst>
              <a:ext uri="{FF2B5EF4-FFF2-40B4-BE49-F238E27FC236}">
                <a16:creationId xmlns="" xmlns:a16="http://schemas.microsoft.com/office/drawing/2014/main" id="{D2B97784-5BC6-3842-9D65-2D5B3FF9FA6A}"/>
              </a:ext>
            </a:extLst>
          </p:cNvPr>
          <p:cNvSpPr/>
          <p:nvPr/>
        </p:nvSpPr>
        <p:spPr>
          <a:xfrm rot="16200000">
            <a:off x="8065347" y="3003182"/>
            <a:ext cx="863628" cy="863627"/>
          </a:xfrm>
          <a:prstGeom prst="ellipse">
            <a:avLst/>
          </a:prstGeom>
          <a:noFill/>
          <a:ln w="31750" cap="flat">
            <a:gradFill>
              <a:gsLst>
                <a:gs pos="97000">
                  <a:schemeClr val="accent1"/>
                </a:gs>
                <a:gs pos="0">
                  <a:schemeClr val="accent2"/>
                </a:gs>
              </a:gsLst>
              <a:lin ang="5400000" scaled="1"/>
            </a:grad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endParaRPr sz="1500" b="1" dirty="0">
              <a:solidFill>
                <a:schemeClr val="bg1">
                  <a:lumMod val="50000"/>
                </a:schemeClr>
              </a:solidFill>
              <a:latin typeface="Century Gothic" panose="020B0502020202020204" pitchFamily="34" charset="0"/>
              <a:sym typeface="Helvetica Light"/>
            </a:endParaRPr>
          </a:p>
        </p:txBody>
      </p:sp>
      <p:sp>
        <p:nvSpPr>
          <p:cNvPr id="117" name="Кружок">
            <a:extLst>
              <a:ext uri="{FF2B5EF4-FFF2-40B4-BE49-F238E27FC236}">
                <a16:creationId xmlns="" xmlns:a16="http://schemas.microsoft.com/office/drawing/2014/main" id="{F02B3E49-4D9D-C54D-92C0-6FAB826BB0D6}"/>
              </a:ext>
            </a:extLst>
          </p:cNvPr>
          <p:cNvSpPr>
            <a:spLocks noChangeAspect="1"/>
          </p:cNvSpPr>
          <p:nvPr/>
        </p:nvSpPr>
        <p:spPr>
          <a:xfrm>
            <a:off x="8208629" y="3143126"/>
            <a:ext cx="582832" cy="582831"/>
          </a:xfrm>
          <a:prstGeom prst="ellipse">
            <a:avLst/>
          </a:prstGeom>
          <a:solidFill>
            <a:srgbClr val="F2F4F2"/>
          </a:solidFill>
          <a:ln w="31750" cap="flat">
            <a:no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r>
              <a:rPr lang="en-US" sz="1500" b="1" dirty="0">
                <a:solidFill>
                  <a:schemeClr val="bg1">
                    <a:lumMod val="50000"/>
                  </a:schemeClr>
                </a:solidFill>
                <a:latin typeface="Century Gothic" panose="020B0502020202020204" pitchFamily="34" charset="0"/>
                <a:sym typeface="Helvetica Light"/>
              </a:rPr>
              <a:t>4</a:t>
            </a:r>
            <a:endParaRPr sz="1500" b="1" dirty="0">
              <a:solidFill>
                <a:schemeClr val="bg1">
                  <a:lumMod val="50000"/>
                </a:schemeClr>
              </a:solidFill>
              <a:latin typeface="Century Gothic" panose="020B0502020202020204" pitchFamily="34" charset="0"/>
              <a:sym typeface="Helvetica Light"/>
            </a:endParaRPr>
          </a:p>
        </p:txBody>
      </p:sp>
      <p:sp>
        <p:nvSpPr>
          <p:cNvPr id="112" name="Arc 111">
            <a:extLst>
              <a:ext uri="{FF2B5EF4-FFF2-40B4-BE49-F238E27FC236}">
                <a16:creationId xmlns="" xmlns:a16="http://schemas.microsoft.com/office/drawing/2014/main" id="{71DEAA41-46BA-B747-B517-C1C7E313DF7F}"/>
              </a:ext>
            </a:extLst>
          </p:cNvPr>
          <p:cNvSpPr>
            <a:spLocks noChangeAspect="1"/>
          </p:cNvSpPr>
          <p:nvPr/>
        </p:nvSpPr>
        <p:spPr>
          <a:xfrm rot="10800000" flipH="1">
            <a:off x="7289384" y="4860286"/>
            <a:ext cx="715292" cy="715292"/>
          </a:xfrm>
          <a:prstGeom prst="arc">
            <a:avLst>
              <a:gd name="adj1" fmla="val 5345001"/>
              <a:gd name="adj2" fmla="val 0"/>
            </a:avLst>
          </a:prstGeom>
          <a:ln w="25400" cap="rnd">
            <a:gradFill>
              <a:gsLst>
                <a:gs pos="97000">
                  <a:schemeClr val="accent1"/>
                </a:gs>
                <a:gs pos="0">
                  <a:schemeClr val="accent2"/>
                </a:gs>
              </a:gsLst>
              <a:lin ang="5400000" scaled="1"/>
            </a:gradFill>
          </a:ln>
        </p:spPr>
        <p:style>
          <a:lnRef idx="1">
            <a:schemeClr val="accent1"/>
          </a:lnRef>
          <a:fillRef idx="0">
            <a:schemeClr val="accent1"/>
          </a:fillRef>
          <a:effectRef idx="0">
            <a:schemeClr val="accent1"/>
          </a:effectRef>
          <a:fontRef idx="minor">
            <a:schemeClr val="tx1"/>
          </a:fontRef>
        </p:style>
        <p:txBody>
          <a:bodyPr lIns="91342" tIns="45671" rIns="91342" bIns="45671" rtlCol="0" anchor="ctr"/>
          <a:lstStyle/>
          <a:p>
            <a:pPr algn="ctr"/>
            <a:endParaRPr lang="en-US" sz="1500" b="1">
              <a:solidFill>
                <a:schemeClr val="bg1">
                  <a:lumMod val="50000"/>
                </a:schemeClr>
              </a:solidFill>
              <a:latin typeface="Century Gothic" panose="020B0502020202020204" pitchFamily="34" charset="0"/>
            </a:endParaRPr>
          </a:p>
        </p:txBody>
      </p:sp>
      <p:sp>
        <p:nvSpPr>
          <p:cNvPr id="113" name="Кружок">
            <a:extLst>
              <a:ext uri="{FF2B5EF4-FFF2-40B4-BE49-F238E27FC236}">
                <a16:creationId xmlns="" xmlns:a16="http://schemas.microsoft.com/office/drawing/2014/main" id="{4CCCD7EF-B212-5B4B-9C57-CF89768C2EC8}"/>
              </a:ext>
            </a:extLst>
          </p:cNvPr>
          <p:cNvSpPr/>
          <p:nvPr/>
        </p:nvSpPr>
        <p:spPr>
          <a:xfrm rot="10800000">
            <a:off x="7215217" y="4790793"/>
            <a:ext cx="863628" cy="863627"/>
          </a:xfrm>
          <a:prstGeom prst="ellipse">
            <a:avLst/>
          </a:prstGeom>
          <a:noFill/>
          <a:ln w="31750" cap="flat">
            <a:gradFill>
              <a:gsLst>
                <a:gs pos="97000">
                  <a:schemeClr val="accent1"/>
                </a:gs>
                <a:gs pos="0">
                  <a:schemeClr val="accent2"/>
                </a:gs>
              </a:gsLst>
              <a:lin ang="5400000" scaled="1"/>
            </a:grad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endParaRPr sz="1500" b="1" dirty="0">
              <a:solidFill>
                <a:schemeClr val="bg1">
                  <a:lumMod val="50000"/>
                </a:schemeClr>
              </a:solidFill>
              <a:latin typeface="Century Gothic" panose="020B0502020202020204" pitchFamily="34" charset="0"/>
              <a:sym typeface="Helvetica Light"/>
            </a:endParaRPr>
          </a:p>
        </p:txBody>
      </p:sp>
      <p:sp>
        <p:nvSpPr>
          <p:cNvPr id="114" name="Кружок">
            <a:extLst>
              <a:ext uri="{FF2B5EF4-FFF2-40B4-BE49-F238E27FC236}">
                <a16:creationId xmlns="" xmlns:a16="http://schemas.microsoft.com/office/drawing/2014/main" id="{7C23E0C8-EEFD-E84A-9DDA-C97867DD2DBB}"/>
              </a:ext>
            </a:extLst>
          </p:cNvPr>
          <p:cNvSpPr>
            <a:spLocks noChangeAspect="1"/>
          </p:cNvSpPr>
          <p:nvPr/>
        </p:nvSpPr>
        <p:spPr>
          <a:xfrm>
            <a:off x="7355156" y="4928307"/>
            <a:ext cx="582832" cy="582831"/>
          </a:xfrm>
          <a:prstGeom prst="ellipse">
            <a:avLst/>
          </a:prstGeom>
          <a:solidFill>
            <a:srgbClr val="F2F4F2"/>
          </a:solidFill>
          <a:ln w="31750" cap="flat">
            <a:noFill/>
            <a:miter lim="400000"/>
          </a:ln>
          <a:effectLst/>
        </p:spPr>
        <p:txBody>
          <a:bodyPr wrap="square" lIns="38058" tIns="38058" rIns="38058" bIns="38058" numCol="1" anchor="ctr">
            <a:noAutofit/>
          </a:bodyPr>
          <a:lstStyle/>
          <a:p>
            <a:pPr algn="ctr">
              <a:defRPr sz="3200">
                <a:solidFill>
                  <a:srgbClr val="FFFFFF"/>
                </a:solidFill>
                <a:latin typeface="Helvetica Light"/>
                <a:ea typeface="Helvetica Light"/>
                <a:cs typeface="Helvetica Light"/>
                <a:sym typeface="Helvetica Light"/>
              </a:defRPr>
            </a:pPr>
            <a:r>
              <a:rPr lang="en-US" sz="1500" b="1" dirty="0">
                <a:solidFill>
                  <a:schemeClr val="bg1">
                    <a:lumMod val="50000"/>
                  </a:schemeClr>
                </a:solidFill>
                <a:latin typeface="Century Gothic" panose="020B0502020202020204" pitchFamily="34" charset="0"/>
                <a:sym typeface="Helvetica Light"/>
              </a:rPr>
              <a:t>6</a:t>
            </a:r>
            <a:endParaRPr sz="1500" b="1" dirty="0">
              <a:solidFill>
                <a:schemeClr val="bg1">
                  <a:lumMod val="50000"/>
                </a:schemeClr>
              </a:solidFill>
              <a:latin typeface="Century Gothic" panose="020B0502020202020204" pitchFamily="34" charset="0"/>
              <a:sym typeface="Helvetica Light"/>
            </a:endParaRPr>
          </a:p>
        </p:txBody>
      </p:sp>
      <p:grpSp>
        <p:nvGrpSpPr>
          <p:cNvPr id="5" name="Group 4">
            <a:extLst>
              <a:ext uri="{FF2B5EF4-FFF2-40B4-BE49-F238E27FC236}">
                <a16:creationId xmlns="" xmlns:a16="http://schemas.microsoft.com/office/drawing/2014/main" id="{698D83DA-1D4B-044E-A2A5-EBCF86F2082B}"/>
              </a:ext>
            </a:extLst>
          </p:cNvPr>
          <p:cNvGrpSpPr/>
          <p:nvPr/>
        </p:nvGrpSpPr>
        <p:grpSpPr>
          <a:xfrm>
            <a:off x="7606995" y="1375976"/>
            <a:ext cx="1145311" cy="4141082"/>
            <a:chOff x="7606995" y="1375976"/>
            <a:chExt cx="1145311" cy="4141082"/>
          </a:xfrm>
        </p:grpSpPr>
        <p:sp>
          <p:nvSpPr>
            <p:cNvPr id="108" name="Линия">
              <a:extLst>
                <a:ext uri="{FF2B5EF4-FFF2-40B4-BE49-F238E27FC236}">
                  <a16:creationId xmlns="" xmlns:a16="http://schemas.microsoft.com/office/drawing/2014/main" id="{2AAC4E51-D843-FA41-A916-787F33FA0ECE}"/>
                </a:ext>
              </a:extLst>
            </p:cNvPr>
            <p:cNvSpPr/>
            <p:nvPr/>
          </p:nvSpPr>
          <p:spPr>
            <a:xfrm rot="19927350">
              <a:off x="8605791" y="1375976"/>
              <a:ext cx="146515" cy="1766951"/>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97000">
                    <a:schemeClr val="accent1"/>
                  </a:gs>
                  <a:gs pos="0">
                    <a:schemeClr val="accent2"/>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sp>
          <p:nvSpPr>
            <p:cNvPr id="109" name="Линия">
              <a:extLst>
                <a:ext uri="{FF2B5EF4-FFF2-40B4-BE49-F238E27FC236}">
                  <a16:creationId xmlns="" xmlns:a16="http://schemas.microsoft.com/office/drawing/2014/main" id="{734D0955-D450-C441-941C-19F3CF259617}"/>
                </a:ext>
              </a:extLst>
            </p:cNvPr>
            <p:cNvSpPr/>
            <p:nvPr/>
          </p:nvSpPr>
          <p:spPr>
            <a:xfrm rot="1697572">
              <a:off x="8599494" y="3750107"/>
              <a:ext cx="146515" cy="1766951"/>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97000">
                    <a:schemeClr val="accent1"/>
                  </a:gs>
                  <a:gs pos="0">
                    <a:schemeClr val="accent2"/>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sp>
          <p:nvSpPr>
            <p:cNvPr id="110" name="Линия">
              <a:extLst>
                <a:ext uri="{FF2B5EF4-FFF2-40B4-BE49-F238E27FC236}">
                  <a16:creationId xmlns="" xmlns:a16="http://schemas.microsoft.com/office/drawing/2014/main" id="{BBF1EBFC-F433-A14B-A50D-1B0C2EA07AB2}"/>
                </a:ext>
              </a:extLst>
            </p:cNvPr>
            <p:cNvSpPr/>
            <p:nvPr/>
          </p:nvSpPr>
          <p:spPr>
            <a:xfrm rot="19882466">
              <a:off x="7606995" y="2028321"/>
              <a:ext cx="116168" cy="1220964"/>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97000">
                    <a:schemeClr val="accent1"/>
                  </a:gs>
                  <a:gs pos="0">
                    <a:schemeClr val="accent2"/>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sp>
          <p:nvSpPr>
            <p:cNvPr id="111" name="Линия">
              <a:extLst>
                <a:ext uri="{FF2B5EF4-FFF2-40B4-BE49-F238E27FC236}">
                  <a16:creationId xmlns="" xmlns:a16="http://schemas.microsoft.com/office/drawing/2014/main" id="{D4B37C1D-E9CE-E84E-9B0B-12196D564146}"/>
                </a:ext>
              </a:extLst>
            </p:cNvPr>
            <p:cNvSpPr/>
            <p:nvPr/>
          </p:nvSpPr>
          <p:spPr>
            <a:xfrm rot="1634284">
              <a:off x="7622849" y="3607332"/>
              <a:ext cx="116168" cy="1220964"/>
            </a:xfrm>
            <a:custGeom>
              <a:avLst/>
              <a:gdLst/>
              <a:ahLst/>
              <a:cxnLst>
                <a:cxn ang="0">
                  <a:pos x="wd2" y="hd2"/>
                </a:cxn>
                <a:cxn ang="5400000">
                  <a:pos x="wd2" y="hd2"/>
                </a:cxn>
                <a:cxn ang="10800000">
                  <a:pos x="wd2" y="hd2"/>
                </a:cxn>
                <a:cxn ang="16200000">
                  <a:pos x="wd2" y="hd2"/>
                </a:cxn>
              </a:cxnLst>
              <a:rect l="0" t="0" r="r" b="b"/>
              <a:pathLst>
                <a:path w="20022" h="21600" extrusionOk="0">
                  <a:moveTo>
                    <a:pt x="0" y="0"/>
                  </a:moveTo>
                  <a:cubicBezTo>
                    <a:pt x="14518" y="3413"/>
                    <a:pt x="21600" y="7800"/>
                    <a:pt x="19726" y="12219"/>
                  </a:cubicBezTo>
                  <a:cubicBezTo>
                    <a:pt x="18264" y="15668"/>
                    <a:pt x="11375" y="18944"/>
                    <a:pt x="0" y="21600"/>
                  </a:cubicBezTo>
                </a:path>
              </a:pathLst>
            </a:custGeom>
            <a:noFill/>
            <a:ln w="38100" cap="rnd">
              <a:gradFill>
                <a:gsLst>
                  <a:gs pos="97000">
                    <a:schemeClr val="accent1"/>
                  </a:gs>
                  <a:gs pos="0">
                    <a:schemeClr val="accent2"/>
                  </a:gs>
                </a:gsLst>
                <a:lin ang="5400000" scaled="1"/>
              </a:gradFill>
              <a:prstDash val="solid"/>
              <a:miter lim="800000"/>
            </a:ln>
            <a:effectLst/>
          </p:spPr>
          <p:txBody>
            <a:bodyPr wrap="square" lIns="38100" tIns="38100" rIns="38100" bIns="38100" numCol="1" anchor="ctr">
              <a:noAutofit/>
            </a:bodyPr>
            <a:lstStyle/>
            <a:p>
              <a:pPr>
                <a:defRPr>
                  <a:solidFill>
                    <a:srgbClr val="FEFCFF"/>
                  </a:solidFill>
                </a:defRPr>
              </a:pPr>
              <a:endParaRPr>
                <a:solidFill>
                  <a:schemeClr val="bg1">
                    <a:lumMod val="50000"/>
                  </a:schemeClr>
                </a:solidFill>
                <a:latin typeface="Calibri" panose="020F0502020204030204"/>
              </a:endParaRPr>
            </a:p>
          </p:txBody>
        </p:sp>
      </p:grpSp>
      <p:sp>
        <p:nvSpPr>
          <p:cNvPr id="123" name="Inhaltsplatzhalter 4">
            <a:extLst>
              <a:ext uri="{FF2B5EF4-FFF2-40B4-BE49-F238E27FC236}">
                <a16:creationId xmlns="" xmlns:a16="http://schemas.microsoft.com/office/drawing/2014/main" id="{B184B258-688A-DE43-A0A5-4837BA2A6024}"/>
              </a:ext>
            </a:extLst>
          </p:cNvPr>
          <p:cNvSpPr txBox="1">
            <a:spLocks/>
          </p:cNvSpPr>
          <p:nvPr/>
        </p:nvSpPr>
        <p:spPr>
          <a:xfrm flipH="1">
            <a:off x="9524713" y="1368857"/>
            <a:ext cx="1891669" cy="41036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Decide </a:t>
            </a:r>
            <a:r>
              <a:rPr lang="en-US" sz="900" dirty="0">
                <a:solidFill>
                  <a:srgbClr val="000000">
                    <a:lumMod val="90000"/>
                    <a:lumOff val="10000"/>
                  </a:srgbClr>
                </a:solidFill>
                <a:latin typeface="Century Gothic" panose="020B0502020202020204" pitchFamily="34" charset="0"/>
              </a:rPr>
              <a:t>on where you want to </a:t>
            </a:r>
            <a:r>
              <a:rPr lang="en-US" sz="900" dirty="0" smtClean="0">
                <a:solidFill>
                  <a:srgbClr val="000000">
                    <a:lumMod val="90000"/>
                    <a:lumOff val="10000"/>
                  </a:srgbClr>
                </a:solidFill>
                <a:latin typeface="Century Gothic" panose="020B0502020202020204" pitchFamily="34" charset="0"/>
              </a:rPr>
              <a:t>  go </a:t>
            </a:r>
            <a:r>
              <a:rPr lang="en-US" sz="900" dirty="0">
                <a:solidFill>
                  <a:srgbClr val="000000">
                    <a:lumMod val="90000"/>
                    <a:lumOff val="10000"/>
                  </a:srgbClr>
                </a:solidFill>
                <a:latin typeface="Century Gothic" panose="020B0502020202020204" pitchFamily="34" charset="0"/>
              </a:rPr>
              <a:t>&amp; how you are going to do </a:t>
            </a:r>
            <a:r>
              <a:rPr lang="en-US" sz="900" dirty="0" smtClean="0">
                <a:solidFill>
                  <a:srgbClr val="000000">
                    <a:lumMod val="90000"/>
                    <a:lumOff val="10000"/>
                  </a:srgbClr>
                </a:solidFill>
                <a:latin typeface="Century Gothic" panose="020B0502020202020204" pitchFamily="34" charset="0"/>
              </a:rPr>
              <a:t>it. </a:t>
            </a:r>
            <a:endParaRPr lang="en-US" sz="900" dirty="0">
              <a:solidFill>
                <a:srgbClr val="000000">
                  <a:lumMod val="90000"/>
                  <a:lumOff val="10000"/>
                </a:srgbClr>
              </a:solidFill>
              <a:latin typeface="Century Gothic" panose="020B0502020202020204" pitchFamily="34" charset="0"/>
            </a:endParaRPr>
          </a:p>
        </p:txBody>
      </p:sp>
      <p:sp>
        <p:nvSpPr>
          <p:cNvPr id="124" name="Inhaltsplatzhalter 4">
            <a:extLst>
              <a:ext uri="{FF2B5EF4-FFF2-40B4-BE49-F238E27FC236}">
                <a16:creationId xmlns="" xmlns:a16="http://schemas.microsoft.com/office/drawing/2014/main" id="{5982BC98-5B47-5B44-8375-0146327965E9}"/>
              </a:ext>
            </a:extLst>
          </p:cNvPr>
          <p:cNvSpPr txBox="1">
            <a:spLocks/>
          </p:cNvSpPr>
          <p:nvPr/>
        </p:nvSpPr>
        <p:spPr>
          <a:xfrm flipH="1">
            <a:off x="9524713" y="3134086"/>
            <a:ext cx="2074173" cy="1538883"/>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Maybe take several bearings. </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Go ‘in &amp; out ‘of sector.</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Avoid the Executive Search &amp;</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agencies candidate matrices .</a:t>
            </a:r>
          </a:p>
          <a:p>
            <a:pPr marL="0" indent="0" defTabSz="913168">
              <a:lnSpc>
                <a:spcPts val="1600"/>
              </a:lnSpc>
              <a:buNone/>
              <a:defRPr/>
            </a:pPr>
            <a:endParaRPr lang="en-US" sz="900" dirty="0">
              <a:solidFill>
                <a:srgbClr val="000000">
                  <a:lumMod val="90000"/>
                  <a:lumOff val="10000"/>
                </a:srgbClr>
              </a:solidFill>
              <a:latin typeface="Century Gothic" panose="020B0502020202020204" pitchFamily="34" charset="0"/>
            </a:endParaRPr>
          </a:p>
        </p:txBody>
      </p:sp>
      <p:sp>
        <p:nvSpPr>
          <p:cNvPr id="125" name="Inhaltsplatzhalter 4">
            <a:extLst>
              <a:ext uri="{FF2B5EF4-FFF2-40B4-BE49-F238E27FC236}">
                <a16:creationId xmlns="" xmlns:a16="http://schemas.microsoft.com/office/drawing/2014/main" id="{F4DDE731-15B0-EB49-8C43-DC3778D0E13C}"/>
              </a:ext>
            </a:extLst>
          </p:cNvPr>
          <p:cNvSpPr txBox="1">
            <a:spLocks/>
          </p:cNvSpPr>
          <p:nvPr/>
        </p:nvSpPr>
        <p:spPr>
          <a:xfrm flipH="1">
            <a:off x="9524713" y="4766565"/>
            <a:ext cx="1895398" cy="1359346"/>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Access networks &amp; targeted individuals Worldwide.</a:t>
            </a:r>
          </a:p>
          <a:p>
            <a:pPr marL="0" indent="0" defTabSz="913168">
              <a:lnSpc>
                <a:spcPts val="1600"/>
              </a:lnSpc>
              <a:buNone/>
              <a:defRPr/>
            </a:pPr>
            <a:r>
              <a:rPr lang="en-US" sz="900" dirty="0" smtClean="0">
                <a:solidFill>
                  <a:srgbClr val="000000">
                    <a:lumMod val="90000"/>
                    <a:lumOff val="10000"/>
                  </a:srgbClr>
                </a:solidFill>
                <a:latin typeface="Century Gothic" panose="020B0502020202020204" pitchFamily="34" charset="0"/>
              </a:rPr>
              <a:t>This model does not charge employers Executive Search Fees &amp; that gives you an advantage, in the market, ahead of the rest.</a:t>
            </a:r>
            <a:endParaRPr lang="en-US" sz="900" dirty="0">
              <a:solidFill>
                <a:srgbClr val="000000">
                  <a:lumMod val="90000"/>
                  <a:lumOff val="10000"/>
                </a:srgbClr>
              </a:solidFill>
              <a:latin typeface="Century Gothic" panose="020B0502020202020204" pitchFamily="34" charset="0"/>
            </a:endParaRPr>
          </a:p>
        </p:txBody>
      </p:sp>
      <p:sp>
        <p:nvSpPr>
          <p:cNvPr id="126" name="TextBox 125">
            <a:extLst>
              <a:ext uri="{FF2B5EF4-FFF2-40B4-BE49-F238E27FC236}">
                <a16:creationId xmlns="" xmlns:a16="http://schemas.microsoft.com/office/drawing/2014/main" id="{A9847CE5-A8F0-9F45-9CA3-7D82070787FD}"/>
              </a:ext>
            </a:extLst>
          </p:cNvPr>
          <p:cNvSpPr txBox="1"/>
          <p:nvPr/>
        </p:nvSpPr>
        <p:spPr>
          <a:xfrm>
            <a:off x="4907031" y="3164735"/>
            <a:ext cx="2307726" cy="1500411"/>
          </a:xfrm>
          <a:prstGeom prst="rect">
            <a:avLst/>
          </a:prstGeom>
          <a:noFill/>
        </p:spPr>
        <p:txBody>
          <a:bodyPr wrap="square" lIns="0" tIns="0" rIns="0" bIns="0" rtlCol="0">
            <a:spAutoFit/>
          </a:bodyPr>
          <a:lstStyle/>
          <a:p>
            <a:pPr algn="ctr">
              <a:lnSpc>
                <a:spcPts val="3873"/>
              </a:lnSpc>
            </a:pPr>
            <a:r>
              <a:rPr lang="en-US" sz="2400" b="1" dirty="0" smtClean="0">
                <a:solidFill>
                  <a:srgbClr val="000000"/>
                </a:solidFill>
                <a:latin typeface="Century Gothic" panose="020B0502020202020204" pitchFamily="34" charset="0"/>
              </a:rPr>
              <a:t>Benefits</a:t>
            </a:r>
          </a:p>
          <a:p>
            <a:pPr algn="ctr">
              <a:lnSpc>
                <a:spcPts val="3873"/>
              </a:lnSpc>
            </a:pPr>
            <a:r>
              <a:rPr lang="en-US" sz="1200" b="1" dirty="0" smtClean="0">
                <a:solidFill>
                  <a:srgbClr val="000000"/>
                </a:solidFill>
                <a:latin typeface="Century Gothic" panose="020B0502020202020204" pitchFamily="34" charset="0"/>
              </a:rPr>
              <a:t>…if this sounds useful                  it probably is</a:t>
            </a:r>
            <a:endParaRPr lang="en-US" sz="1200" b="1" dirty="0">
              <a:solidFill>
                <a:srgbClr val="000000"/>
              </a:solidFill>
              <a:latin typeface="Century Gothic" panose="020B0502020202020204" pitchFamily="34" charset="0"/>
            </a:endParaRP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7762" y="102567"/>
            <a:ext cx="681617" cy="681617"/>
          </a:xfrm>
          <a:prstGeom prst="rect">
            <a:avLst/>
          </a:prstGeom>
        </p:spPr>
      </p:pic>
    </p:spTree>
    <p:extLst>
      <p:ext uri="{BB962C8B-B14F-4D97-AF65-F5344CB8AC3E}">
        <p14:creationId xmlns:p14="http://schemas.microsoft.com/office/powerpoint/2010/main" val="325735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3000" fill="hold"/>
                                        <p:tgtEl>
                                          <p:spTgt spid="19"/>
                                        </p:tgtEl>
                                        <p:attrNameLst>
                                          <p:attrName>ppt_w</p:attrName>
                                        </p:attrNameLst>
                                      </p:cBhvr>
                                      <p:tavLst>
                                        <p:tav tm="0">
                                          <p:val>
                                            <p:strVal val="2/3*#ppt_w"/>
                                          </p:val>
                                        </p:tav>
                                        <p:tav tm="100000">
                                          <p:val>
                                            <p:strVal val="#ppt_w"/>
                                          </p:val>
                                        </p:tav>
                                      </p:tavLst>
                                    </p:anim>
                                    <p:anim calcmode="lin" valueType="num">
                                      <p:cBhvr>
                                        <p:cTn id="8" dur="3000" fill="hold"/>
                                        <p:tgtEl>
                                          <p:spTgt spid="19"/>
                                        </p:tgtEl>
                                        <p:attrNameLst>
                                          <p:attrName>ppt_h</p:attrName>
                                        </p:attrNameLst>
                                      </p:cBhvr>
                                      <p:tavLst>
                                        <p:tav tm="0">
                                          <p:val>
                                            <p:strVal val="2/3*#ppt_h"/>
                                          </p:val>
                                        </p:tav>
                                        <p:tav tm="100000">
                                          <p:val>
                                            <p:strVal val="#ppt_h"/>
                                          </p:val>
                                        </p:tav>
                                      </p:tavLst>
                                    </p:anim>
                                  </p:childTnLst>
                                </p:cTn>
                              </p:par>
                              <p:par>
                                <p:cTn id="9" presetID="6" presetClass="emph" presetSubtype="0" repeatCount="indefinite" autoRev="1" fill="hold" grpId="1" nodeType="withEffect">
                                  <p:stCondLst>
                                    <p:cond delay="0"/>
                                  </p:stCondLst>
                                  <p:endCondLst>
                                    <p:cond evt="onNext" delay="0">
                                      <p:tgtEl>
                                        <p:sldTgt/>
                                      </p:tgtEl>
                                    </p:cond>
                                  </p:endCondLst>
                                  <p:childTnLst>
                                    <p:animScale>
                                      <p:cBhvr>
                                        <p:cTn id="10" dur="3000" fill="hold"/>
                                        <p:tgtEl>
                                          <p:spTgt spid="19"/>
                                        </p:tgtEl>
                                      </p:cBhvr>
                                      <p:by x="120000" y="120000"/>
                                    </p:animScale>
                                  </p:childTnLst>
                                </p:cTn>
                              </p:par>
                              <p:par>
                                <p:cTn id="11" presetID="23"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000" fill="hold"/>
                                        <p:tgtEl>
                                          <p:spTgt spid="2"/>
                                        </p:tgtEl>
                                        <p:attrNameLst>
                                          <p:attrName>ppt_w</p:attrName>
                                        </p:attrNameLst>
                                      </p:cBhvr>
                                      <p:tavLst>
                                        <p:tav tm="0">
                                          <p:val>
                                            <p:fltVal val="0"/>
                                          </p:val>
                                        </p:tav>
                                        <p:tav tm="100000">
                                          <p:val>
                                            <p:strVal val="#ppt_w"/>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childTnLst>
                                </p:cTn>
                              </p:par>
                              <p:par>
                                <p:cTn id="15" presetID="10" presetClass="entr" presetSubtype="0" fill="hold" grpId="0" nodeType="withEffect">
                                  <p:stCondLst>
                                    <p:cond delay="1000"/>
                                  </p:stCondLst>
                                  <p:childTnLst>
                                    <p:set>
                                      <p:cBhvr>
                                        <p:cTn id="16" dur="1" fill="hold">
                                          <p:stCondLst>
                                            <p:cond delay="0"/>
                                          </p:stCondLst>
                                        </p:cTn>
                                        <p:tgtEl>
                                          <p:spTgt spid="126"/>
                                        </p:tgtEl>
                                        <p:attrNameLst>
                                          <p:attrName>style.visibility</p:attrName>
                                        </p:attrNameLst>
                                      </p:cBhvr>
                                      <p:to>
                                        <p:strVal val="visible"/>
                                      </p:to>
                                    </p:set>
                                    <p:animEffect transition="in" filter="fade">
                                      <p:cBhvr>
                                        <p:cTn id="17" dur="1000"/>
                                        <p:tgtEl>
                                          <p:spTgt spid="126"/>
                                        </p:tgtEl>
                                      </p:cBhvr>
                                    </p:animEffect>
                                  </p:childTnLst>
                                </p:cTn>
                              </p:par>
                              <p:par>
                                <p:cTn id="18" presetID="23" presetClass="entr" presetSubtype="16" fill="hold" grpId="0" nodeType="withEffect">
                                  <p:stCondLst>
                                    <p:cond delay="1000"/>
                                  </p:stCondLst>
                                  <p:childTnLst>
                                    <p:set>
                                      <p:cBhvr>
                                        <p:cTn id="19" dur="1" fill="hold">
                                          <p:stCondLst>
                                            <p:cond delay="0"/>
                                          </p:stCondLst>
                                        </p:cTn>
                                        <p:tgtEl>
                                          <p:spTgt spid="85"/>
                                        </p:tgtEl>
                                        <p:attrNameLst>
                                          <p:attrName>style.visibility</p:attrName>
                                        </p:attrNameLst>
                                      </p:cBhvr>
                                      <p:to>
                                        <p:strVal val="visible"/>
                                      </p:to>
                                    </p:set>
                                    <p:anim calcmode="lin" valueType="num">
                                      <p:cBhvr>
                                        <p:cTn id="20" dur="1000" fill="hold"/>
                                        <p:tgtEl>
                                          <p:spTgt spid="85"/>
                                        </p:tgtEl>
                                        <p:attrNameLst>
                                          <p:attrName>ppt_w</p:attrName>
                                        </p:attrNameLst>
                                      </p:cBhvr>
                                      <p:tavLst>
                                        <p:tav tm="0">
                                          <p:val>
                                            <p:fltVal val="0"/>
                                          </p:val>
                                        </p:tav>
                                        <p:tav tm="100000">
                                          <p:val>
                                            <p:strVal val="#ppt_w"/>
                                          </p:val>
                                        </p:tav>
                                      </p:tavLst>
                                    </p:anim>
                                    <p:anim calcmode="lin" valueType="num">
                                      <p:cBhvr>
                                        <p:cTn id="21" dur="1000" fill="hold"/>
                                        <p:tgtEl>
                                          <p:spTgt spid="85"/>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1500"/>
                                  </p:stCondLst>
                                  <p:childTnLst>
                                    <p:set>
                                      <p:cBhvr>
                                        <p:cTn id="23" dur="1" fill="hold">
                                          <p:stCondLst>
                                            <p:cond delay="0"/>
                                          </p:stCondLst>
                                        </p:cTn>
                                        <p:tgtEl>
                                          <p:spTgt spid="82"/>
                                        </p:tgtEl>
                                        <p:attrNameLst>
                                          <p:attrName>style.visibility</p:attrName>
                                        </p:attrNameLst>
                                      </p:cBhvr>
                                      <p:to>
                                        <p:strVal val="visible"/>
                                      </p:to>
                                    </p:set>
                                    <p:anim calcmode="lin" valueType="num">
                                      <p:cBhvr>
                                        <p:cTn id="24" dur="1000" fill="hold"/>
                                        <p:tgtEl>
                                          <p:spTgt spid="82"/>
                                        </p:tgtEl>
                                        <p:attrNameLst>
                                          <p:attrName>ppt_w</p:attrName>
                                        </p:attrNameLst>
                                      </p:cBhvr>
                                      <p:tavLst>
                                        <p:tav tm="0">
                                          <p:val>
                                            <p:fltVal val="0"/>
                                          </p:val>
                                        </p:tav>
                                        <p:tav tm="100000">
                                          <p:val>
                                            <p:strVal val="#ppt_w"/>
                                          </p:val>
                                        </p:tav>
                                      </p:tavLst>
                                    </p:anim>
                                    <p:anim calcmode="lin" valueType="num">
                                      <p:cBhvr>
                                        <p:cTn id="25" dur="1000" fill="hold"/>
                                        <p:tgtEl>
                                          <p:spTgt spid="82"/>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200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2000"/>
                                  </p:stCondLst>
                                  <p:childTnLst>
                                    <p:set>
                                      <p:cBhvr>
                                        <p:cTn id="31" dur="1" fill="hold">
                                          <p:stCondLst>
                                            <p:cond delay="0"/>
                                          </p:stCondLst>
                                        </p:cTn>
                                        <p:tgtEl>
                                          <p:spTgt spid="119"/>
                                        </p:tgtEl>
                                        <p:attrNameLst>
                                          <p:attrName>style.visibility</p:attrName>
                                        </p:attrNameLst>
                                      </p:cBhvr>
                                      <p:to>
                                        <p:strVal val="visible"/>
                                      </p:to>
                                    </p:set>
                                    <p:anim calcmode="lin" valueType="num">
                                      <p:cBhvr>
                                        <p:cTn id="32" dur="1000" fill="hold"/>
                                        <p:tgtEl>
                                          <p:spTgt spid="119"/>
                                        </p:tgtEl>
                                        <p:attrNameLst>
                                          <p:attrName>ppt_w</p:attrName>
                                        </p:attrNameLst>
                                      </p:cBhvr>
                                      <p:tavLst>
                                        <p:tav tm="0">
                                          <p:val>
                                            <p:fltVal val="0"/>
                                          </p:val>
                                        </p:tav>
                                        <p:tav tm="100000">
                                          <p:val>
                                            <p:strVal val="#ppt_w"/>
                                          </p:val>
                                        </p:tav>
                                      </p:tavLst>
                                    </p:anim>
                                    <p:anim calcmode="lin" valueType="num">
                                      <p:cBhvr>
                                        <p:cTn id="33" dur="1000" fill="hold"/>
                                        <p:tgtEl>
                                          <p:spTgt spid="119"/>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1500"/>
                                  </p:stCondLst>
                                  <p:childTnLst>
                                    <p:set>
                                      <p:cBhvr>
                                        <p:cTn id="35" dur="1" fill="hold">
                                          <p:stCondLst>
                                            <p:cond delay="0"/>
                                          </p:stCondLst>
                                        </p:cTn>
                                        <p:tgtEl>
                                          <p:spTgt spid="116"/>
                                        </p:tgtEl>
                                        <p:attrNameLst>
                                          <p:attrName>style.visibility</p:attrName>
                                        </p:attrNameLst>
                                      </p:cBhvr>
                                      <p:to>
                                        <p:strVal val="visible"/>
                                      </p:to>
                                    </p:set>
                                    <p:anim calcmode="lin" valueType="num">
                                      <p:cBhvr>
                                        <p:cTn id="36" dur="1000" fill="hold"/>
                                        <p:tgtEl>
                                          <p:spTgt spid="116"/>
                                        </p:tgtEl>
                                        <p:attrNameLst>
                                          <p:attrName>ppt_w</p:attrName>
                                        </p:attrNameLst>
                                      </p:cBhvr>
                                      <p:tavLst>
                                        <p:tav tm="0">
                                          <p:val>
                                            <p:fltVal val="0"/>
                                          </p:val>
                                        </p:tav>
                                        <p:tav tm="100000">
                                          <p:val>
                                            <p:strVal val="#ppt_w"/>
                                          </p:val>
                                        </p:tav>
                                      </p:tavLst>
                                    </p:anim>
                                    <p:anim calcmode="lin" valueType="num">
                                      <p:cBhvr>
                                        <p:cTn id="37" dur="1000" fill="hold"/>
                                        <p:tgtEl>
                                          <p:spTgt spid="116"/>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1000"/>
                                  </p:stCondLst>
                                  <p:childTnLst>
                                    <p:set>
                                      <p:cBhvr>
                                        <p:cTn id="39" dur="1" fill="hold">
                                          <p:stCondLst>
                                            <p:cond delay="0"/>
                                          </p:stCondLst>
                                        </p:cTn>
                                        <p:tgtEl>
                                          <p:spTgt spid="113"/>
                                        </p:tgtEl>
                                        <p:attrNameLst>
                                          <p:attrName>style.visibility</p:attrName>
                                        </p:attrNameLst>
                                      </p:cBhvr>
                                      <p:to>
                                        <p:strVal val="visible"/>
                                      </p:to>
                                    </p:set>
                                    <p:anim calcmode="lin" valueType="num">
                                      <p:cBhvr>
                                        <p:cTn id="40" dur="1000" fill="hold"/>
                                        <p:tgtEl>
                                          <p:spTgt spid="113"/>
                                        </p:tgtEl>
                                        <p:attrNameLst>
                                          <p:attrName>ppt_w</p:attrName>
                                        </p:attrNameLst>
                                      </p:cBhvr>
                                      <p:tavLst>
                                        <p:tav tm="0">
                                          <p:val>
                                            <p:fltVal val="0"/>
                                          </p:val>
                                        </p:tav>
                                        <p:tav tm="100000">
                                          <p:val>
                                            <p:strVal val="#ppt_w"/>
                                          </p:val>
                                        </p:tav>
                                      </p:tavLst>
                                    </p:anim>
                                    <p:anim calcmode="lin" valueType="num">
                                      <p:cBhvr>
                                        <p:cTn id="41" dur="1000" fill="hold"/>
                                        <p:tgtEl>
                                          <p:spTgt spid="113"/>
                                        </p:tgtEl>
                                        <p:attrNameLst>
                                          <p:attrName>ppt_h</p:attrName>
                                        </p:attrNameLst>
                                      </p:cBhvr>
                                      <p:tavLst>
                                        <p:tav tm="0">
                                          <p:val>
                                            <p:fltVal val="0"/>
                                          </p:val>
                                        </p:tav>
                                        <p:tav tm="100000">
                                          <p:val>
                                            <p:strVal val="#ppt_h"/>
                                          </p:val>
                                        </p:tav>
                                      </p:tavLst>
                                    </p:anim>
                                  </p:childTnLst>
                                </p:cTn>
                              </p:par>
                              <p:par>
                                <p:cTn id="42" presetID="22" presetClass="entr" presetSubtype="1" fill="hold" nodeType="withEffect">
                                  <p:stCondLst>
                                    <p:cond delay="1500"/>
                                  </p:stCondLst>
                                  <p:childTnLst>
                                    <p:set>
                                      <p:cBhvr>
                                        <p:cTn id="43" dur="1" fill="hold">
                                          <p:stCondLst>
                                            <p:cond delay="0"/>
                                          </p:stCondLst>
                                        </p:cTn>
                                        <p:tgtEl>
                                          <p:spTgt spid="4"/>
                                        </p:tgtEl>
                                        <p:attrNameLst>
                                          <p:attrName>style.visibility</p:attrName>
                                        </p:attrNameLst>
                                      </p:cBhvr>
                                      <p:to>
                                        <p:strVal val="visible"/>
                                      </p:to>
                                    </p:set>
                                    <p:animEffect transition="in" filter="wipe(up)">
                                      <p:cBhvr>
                                        <p:cTn id="44" dur="1500"/>
                                        <p:tgtEl>
                                          <p:spTgt spid="4"/>
                                        </p:tgtEl>
                                      </p:cBhvr>
                                    </p:animEffect>
                                  </p:childTnLst>
                                </p:cTn>
                              </p:par>
                              <p:par>
                                <p:cTn id="45" presetID="22" presetClass="entr" presetSubtype="4" fill="hold" nodeType="withEffect">
                                  <p:stCondLst>
                                    <p:cond delay="150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1500"/>
                                        <p:tgtEl>
                                          <p:spTgt spid="5"/>
                                        </p:tgtEl>
                                      </p:cBhvr>
                                    </p:animEffect>
                                  </p:childTnLst>
                                </p:cTn>
                              </p:par>
                              <p:par>
                                <p:cTn id="48" presetID="12" presetClass="entr" presetSubtype="4" fill="hold" grpId="0" nodeType="withEffect">
                                  <p:stCondLst>
                                    <p:cond delay="3000"/>
                                  </p:stCondLst>
                                  <p:childTnLst>
                                    <p:set>
                                      <p:cBhvr>
                                        <p:cTn id="49" dur="1" fill="hold">
                                          <p:stCondLst>
                                            <p:cond delay="0"/>
                                          </p:stCondLst>
                                        </p:cTn>
                                        <p:tgtEl>
                                          <p:spTgt spid="86"/>
                                        </p:tgtEl>
                                        <p:attrNameLst>
                                          <p:attrName>style.visibility</p:attrName>
                                        </p:attrNameLst>
                                      </p:cBhvr>
                                      <p:to>
                                        <p:strVal val="visible"/>
                                      </p:to>
                                    </p:set>
                                    <p:anim calcmode="lin" valueType="num">
                                      <p:cBhvr additive="base">
                                        <p:cTn id="50" dur="1000"/>
                                        <p:tgtEl>
                                          <p:spTgt spid="86"/>
                                        </p:tgtEl>
                                        <p:attrNameLst>
                                          <p:attrName>ppt_y</p:attrName>
                                        </p:attrNameLst>
                                      </p:cBhvr>
                                      <p:tavLst>
                                        <p:tav tm="0">
                                          <p:val>
                                            <p:strVal val="#ppt_y+#ppt_h*1.125000"/>
                                          </p:val>
                                        </p:tav>
                                        <p:tav tm="100000">
                                          <p:val>
                                            <p:strVal val="#ppt_y"/>
                                          </p:val>
                                        </p:tav>
                                      </p:tavLst>
                                    </p:anim>
                                    <p:animEffect transition="in" filter="wipe(up)">
                                      <p:cBhvr>
                                        <p:cTn id="51" dur="1000"/>
                                        <p:tgtEl>
                                          <p:spTgt spid="86"/>
                                        </p:tgtEl>
                                      </p:cBhvr>
                                    </p:animEffect>
                                  </p:childTnLst>
                                </p:cTn>
                              </p:par>
                              <p:par>
                                <p:cTn id="52" presetID="12" presetClass="entr" presetSubtype="4" fill="hold" grpId="0" nodeType="withEffect">
                                  <p:stCondLst>
                                    <p:cond delay="3000"/>
                                  </p:stCondLst>
                                  <p:childTnLst>
                                    <p:set>
                                      <p:cBhvr>
                                        <p:cTn id="53" dur="1" fill="hold">
                                          <p:stCondLst>
                                            <p:cond delay="0"/>
                                          </p:stCondLst>
                                        </p:cTn>
                                        <p:tgtEl>
                                          <p:spTgt spid="120"/>
                                        </p:tgtEl>
                                        <p:attrNameLst>
                                          <p:attrName>style.visibility</p:attrName>
                                        </p:attrNameLst>
                                      </p:cBhvr>
                                      <p:to>
                                        <p:strVal val="visible"/>
                                      </p:to>
                                    </p:set>
                                    <p:anim calcmode="lin" valueType="num">
                                      <p:cBhvr additive="base">
                                        <p:cTn id="54" dur="1000"/>
                                        <p:tgtEl>
                                          <p:spTgt spid="120"/>
                                        </p:tgtEl>
                                        <p:attrNameLst>
                                          <p:attrName>ppt_y</p:attrName>
                                        </p:attrNameLst>
                                      </p:cBhvr>
                                      <p:tavLst>
                                        <p:tav tm="0">
                                          <p:val>
                                            <p:strVal val="#ppt_y+#ppt_h*1.125000"/>
                                          </p:val>
                                        </p:tav>
                                        <p:tav tm="100000">
                                          <p:val>
                                            <p:strVal val="#ppt_y"/>
                                          </p:val>
                                        </p:tav>
                                      </p:tavLst>
                                    </p:anim>
                                    <p:animEffect transition="in" filter="wipe(up)">
                                      <p:cBhvr>
                                        <p:cTn id="55" dur="1000"/>
                                        <p:tgtEl>
                                          <p:spTgt spid="120"/>
                                        </p:tgtEl>
                                      </p:cBhvr>
                                    </p:animEffect>
                                  </p:childTnLst>
                                </p:cTn>
                              </p:par>
                              <p:par>
                                <p:cTn id="56" presetID="12" presetClass="entr" presetSubtype="2" fill="hold" grpId="0" nodeType="withEffect">
                                  <p:stCondLst>
                                    <p:cond delay="3000"/>
                                  </p:stCondLst>
                                  <p:childTnLst>
                                    <p:set>
                                      <p:cBhvr>
                                        <p:cTn id="57" dur="1" fill="hold">
                                          <p:stCondLst>
                                            <p:cond delay="0"/>
                                          </p:stCondLst>
                                        </p:cTn>
                                        <p:tgtEl>
                                          <p:spTgt spid="83"/>
                                        </p:tgtEl>
                                        <p:attrNameLst>
                                          <p:attrName>style.visibility</p:attrName>
                                        </p:attrNameLst>
                                      </p:cBhvr>
                                      <p:to>
                                        <p:strVal val="visible"/>
                                      </p:to>
                                    </p:set>
                                    <p:anim calcmode="lin" valueType="num">
                                      <p:cBhvr additive="base">
                                        <p:cTn id="58" dur="1000"/>
                                        <p:tgtEl>
                                          <p:spTgt spid="83"/>
                                        </p:tgtEl>
                                        <p:attrNameLst>
                                          <p:attrName>ppt_x</p:attrName>
                                        </p:attrNameLst>
                                      </p:cBhvr>
                                      <p:tavLst>
                                        <p:tav tm="0">
                                          <p:val>
                                            <p:strVal val="#ppt_x+#ppt_w*1.125000"/>
                                          </p:val>
                                        </p:tav>
                                        <p:tav tm="100000">
                                          <p:val>
                                            <p:strVal val="#ppt_x"/>
                                          </p:val>
                                        </p:tav>
                                      </p:tavLst>
                                    </p:anim>
                                    <p:animEffect transition="in" filter="wipe(left)">
                                      <p:cBhvr>
                                        <p:cTn id="59" dur="1000"/>
                                        <p:tgtEl>
                                          <p:spTgt spid="83"/>
                                        </p:tgtEl>
                                      </p:cBhvr>
                                    </p:animEffect>
                                  </p:childTnLst>
                                </p:cTn>
                              </p:par>
                              <p:par>
                                <p:cTn id="60" presetID="12" presetClass="entr" presetSubtype="8" fill="hold" grpId="0" nodeType="withEffect">
                                  <p:stCondLst>
                                    <p:cond delay="3000"/>
                                  </p:stCondLst>
                                  <p:childTnLst>
                                    <p:set>
                                      <p:cBhvr>
                                        <p:cTn id="61" dur="1" fill="hold">
                                          <p:stCondLst>
                                            <p:cond delay="0"/>
                                          </p:stCondLst>
                                        </p:cTn>
                                        <p:tgtEl>
                                          <p:spTgt spid="117"/>
                                        </p:tgtEl>
                                        <p:attrNameLst>
                                          <p:attrName>style.visibility</p:attrName>
                                        </p:attrNameLst>
                                      </p:cBhvr>
                                      <p:to>
                                        <p:strVal val="visible"/>
                                      </p:to>
                                    </p:set>
                                    <p:anim calcmode="lin" valueType="num">
                                      <p:cBhvr additive="base">
                                        <p:cTn id="62" dur="1000"/>
                                        <p:tgtEl>
                                          <p:spTgt spid="117"/>
                                        </p:tgtEl>
                                        <p:attrNameLst>
                                          <p:attrName>ppt_x</p:attrName>
                                        </p:attrNameLst>
                                      </p:cBhvr>
                                      <p:tavLst>
                                        <p:tav tm="0">
                                          <p:val>
                                            <p:strVal val="#ppt_x-#ppt_w*1.125000"/>
                                          </p:val>
                                        </p:tav>
                                        <p:tav tm="100000">
                                          <p:val>
                                            <p:strVal val="#ppt_x"/>
                                          </p:val>
                                        </p:tav>
                                      </p:tavLst>
                                    </p:anim>
                                    <p:animEffect transition="in" filter="wipe(right)">
                                      <p:cBhvr>
                                        <p:cTn id="63" dur="1000"/>
                                        <p:tgtEl>
                                          <p:spTgt spid="117"/>
                                        </p:tgtEl>
                                      </p:cBhvr>
                                    </p:animEffect>
                                  </p:childTnLst>
                                </p:cTn>
                              </p:par>
                              <p:par>
                                <p:cTn id="64" presetID="12" presetClass="entr" presetSubtype="1" fill="hold" grpId="0" nodeType="withEffect">
                                  <p:stCondLst>
                                    <p:cond delay="300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000"/>
                                        <p:tgtEl>
                                          <p:spTgt spid="79"/>
                                        </p:tgtEl>
                                        <p:attrNameLst>
                                          <p:attrName>ppt_y</p:attrName>
                                        </p:attrNameLst>
                                      </p:cBhvr>
                                      <p:tavLst>
                                        <p:tav tm="0">
                                          <p:val>
                                            <p:strVal val="#ppt_y-#ppt_h*1.125000"/>
                                          </p:val>
                                        </p:tav>
                                        <p:tav tm="100000">
                                          <p:val>
                                            <p:strVal val="#ppt_y"/>
                                          </p:val>
                                        </p:tav>
                                      </p:tavLst>
                                    </p:anim>
                                    <p:animEffect transition="in" filter="wipe(down)">
                                      <p:cBhvr>
                                        <p:cTn id="67" dur="1000"/>
                                        <p:tgtEl>
                                          <p:spTgt spid="79"/>
                                        </p:tgtEl>
                                      </p:cBhvr>
                                    </p:animEffect>
                                  </p:childTnLst>
                                </p:cTn>
                              </p:par>
                              <p:par>
                                <p:cTn id="68" presetID="12" presetClass="entr" presetSubtype="1" fill="hold" grpId="0" nodeType="withEffect">
                                  <p:stCondLst>
                                    <p:cond delay="3000"/>
                                  </p:stCondLst>
                                  <p:childTnLst>
                                    <p:set>
                                      <p:cBhvr>
                                        <p:cTn id="69" dur="1" fill="hold">
                                          <p:stCondLst>
                                            <p:cond delay="0"/>
                                          </p:stCondLst>
                                        </p:cTn>
                                        <p:tgtEl>
                                          <p:spTgt spid="114"/>
                                        </p:tgtEl>
                                        <p:attrNameLst>
                                          <p:attrName>style.visibility</p:attrName>
                                        </p:attrNameLst>
                                      </p:cBhvr>
                                      <p:to>
                                        <p:strVal val="visible"/>
                                      </p:to>
                                    </p:set>
                                    <p:anim calcmode="lin" valueType="num">
                                      <p:cBhvr additive="base">
                                        <p:cTn id="70" dur="1000"/>
                                        <p:tgtEl>
                                          <p:spTgt spid="114"/>
                                        </p:tgtEl>
                                        <p:attrNameLst>
                                          <p:attrName>ppt_y</p:attrName>
                                        </p:attrNameLst>
                                      </p:cBhvr>
                                      <p:tavLst>
                                        <p:tav tm="0">
                                          <p:val>
                                            <p:strVal val="#ppt_y-#ppt_h*1.125000"/>
                                          </p:val>
                                        </p:tav>
                                        <p:tav tm="100000">
                                          <p:val>
                                            <p:strVal val="#ppt_y"/>
                                          </p:val>
                                        </p:tav>
                                      </p:tavLst>
                                    </p:anim>
                                    <p:animEffect transition="in" filter="wipe(down)">
                                      <p:cBhvr>
                                        <p:cTn id="71" dur="1000"/>
                                        <p:tgtEl>
                                          <p:spTgt spid="114"/>
                                        </p:tgtEl>
                                      </p:cBhvr>
                                    </p:animEffect>
                                  </p:childTnLst>
                                </p:cTn>
                              </p:par>
                              <p:par>
                                <p:cTn id="72" presetID="10" presetClass="entr" presetSubtype="0" fill="hold" grpId="1" nodeType="withEffect">
                                  <p:stCondLst>
                                    <p:cond delay="2500"/>
                                  </p:stCondLst>
                                  <p:childTnLst>
                                    <p:set>
                                      <p:cBhvr>
                                        <p:cTn id="73" dur="1" fill="hold">
                                          <p:stCondLst>
                                            <p:cond delay="0"/>
                                          </p:stCondLst>
                                        </p:cTn>
                                        <p:tgtEl>
                                          <p:spTgt spid="84"/>
                                        </p:tgtEl>
                                        <p:attrNameLst>
                                          <p:attrName>style.visibility</p:attrName>
                                        </p:attrNameLst>
                                      </p:cBhvr>
                                      <p:to>
                                        <p:strVal val="visible"/>
                                      </p:to>
                                    </p:set>
                                    <p:animEffect transition="in" filter="fade">
                                      <p:cBhvr>
                                        <p:cTn id="74" dur="1000"/>
                                        <p:tgtEl>
                                          <p:spTgt spid="84"/>
                                        </p:tgtEl>
                                      </p:cBhvr>
                                    </p:animEffect>
                                  </p:childTnLst>
                                </p:cTn>
                              </p:par>
                              <p:par>
                                <p:cTn id="75" presetID="8" presetClass="emph" presetSubtype="0" repeatCount="indefinite" fill="hold" grpId="0" nodeType="withEffect">
                                  <p:stCondLst>
                                    <p:cond delay="2500"/>
                                  </p:stCondLst>
                                  <p:endCondLst>
                                    <p:cond evt="onNext" delay="0">
                                      <p:tgtEl>
                                        <p:sldTgt/>
                                      </p:tgtEl>
                                    </p:cond>
                                  </p:endCondLst>
                                  <p:childTnLst>
                                    <p:animRot by="21600000">
                                      <p:cBhvr>
                                        <p:cTn id="76" dur="5000" fill="hold"/>
                                        <p:tgtEl>
                                          <p:spTgt spid="84"/>
                                        </p:tgtEl>
                                        <p:attrNameLst>
                                          <p:attrName>r</p:attrName>
                                        </p:attrNameLst>
                                      </p:cBhvr>
                                    </p:animRot>
                                  </p:childTnLst>
                                </p:cTn>
                              </p:par>
                              <p:par>
                                <p:cTn id="77" presetID="10" presetClass="entr" presetSubtype="0" fill="hold" grpId="1" nodeType="withEffect">
                                  <p:stCondLst>
                                    <p:cond delay="2500"/>
                                  </p:stCondLst>
                                  <p:childTnLst>
                                    <p:set>
                                      <p:cBhvr>
                                        <p:cTn id="78" dur="1" fill="hold">
                                          <p:stCondLst>
                                            <p:cond delay="0"/>
                                          </p:stCondLst>
                                        </p:cTn>
                                        <p:tgtEl>
                                          <p:spTgt spid="118"/>
                                        </p:tgtEl>
                                        <p:attrNameLst>
                                          <p:attrName>style.visibility</p:attrName>
                                        </p:attrNameLst>
                                      </p:cBhvr>
                                      <p:to>
                                        <p:strVal val="visible"/>
                                      </p:to>
                                    </p:set>
                                    <p:animEffect transition="in" filter="fade">
                                      <p:cBhvr>
                                        <p:cTn id="79" dur="1000"/>
                                        <p:tgtEl>
                                          <p:spTgt spid="118"/>
                                        </p:tgtEl>
                                      </p:cBhvr>
                                    </p:animEffect>
                                  </p:childTnLst>
                                </p:cTn>
                              </p:par>
                              <p:par>
                                <p:cTn id="80" presetID="8" presetClass="emph" presetSubtype="0" repeatCount="indefinite" fill="hold" grpId="0" nodeType="withEffect">
                                  <p:stCondLst>
                                    <p:cond delay="2500"/>
                                  </p:stCondLst>
                                  <p:endCondLst>
                                    <p:cond evt="onNext" delay="0">
                                      <p:tgtEl>
                                        <p:sldTgt/>
                                      </p:tgtEl>
                                    </p:cond>
                                  </p:endCondLst>
                                  <p:childTnLst>
                                    <p:animRot by="-21600000">
                                      <p:cBhvr>
                                        <p:cTn id="81" dur="5000" fill="hold"/>
                                        <p:tgtEl>
                                          <p:spTgt spid="118"/>
                                        </p:tgtEl>
                                        <p:attrNameLst>
                                          <p:attrName>r</p:attrName>
                                        </p:attrNameLst>
                                      </p:cBhvr>
                                    </p:animRot>
                                  </p:childTnLst>
                                </p:cTn>
                              </p:par>
                              <p:par>
                                <p:cTn id="82" presetID="10" presetClass="entr" presetSubtype="0" fill="hold" grpId="1" nodeType="withEffect">
                                  <p:stCondLst>
                                    <p:cond delay="2500"/>
                                  </p:stCondLst>
                                  <p:childTnLst>
                                    <p:set>
                                      <p:cBhvr>
                                        <p:cTn id="83" dur="1" fill="hold">
                                          <p:stCondLst>
                                            <p:cond delay="0"/>
                                          </p:stCondLst>
                                        </p:cTn>
                                        <p:tgtEl>
                                          <p:spTgt spid="81"/>
                                        </p:tgtEl>
                                        <p:attrNameLst>
                                          <p:attrName>style.visibility</p:attrName>
                                        </p:attrNameLst>
                                      </p:cBhvr>
                                      <p:to>
                                        <p:strVal val="visible"/>
                                      </p:to>
                                    </p:set>
                                    <p:animEffect transition="in" filter="fade">
                                      <p:cBhvr>
                                        <p:cTn id="84" dur="1000"/>
                                        <p:tgtEl>
                                          <p:spTgt spid="81"/>
                                        </p:tgtEl>
                                      </p:cBhvr>
                                    </p:animEffect>
                                  </p:childTnLst>
                                </p:cTn>
                              </p:par>
                              <p:par>
                                <p:cTn id="85" presetID="8" presetClass="emph" presetSubtype="0" repeatCount="indefinite" fill="hold" grpId="0" nodeType="withEffect">
                                  <p:stCondLst>
                                    <p:cond delay="2500"/>
                                  </p:stCondLst>
                                  <p:endCondLst>
                                    <p:cond evt="onNext" delay="0">
                                      <p:tgtEl>
                                        <p:sldTgt/>
                                      </p:tgtEl>
                                    </p:cond>
                                  </p:endCondLst>
                                  <p:childTnLst>
                                    <p:animRot by="-21600000">
                                      <p:cBhvr>
                                        <p:cTn id="86" dur="5000" fill="hold"/>
                                        <p:tgtEl>
                                          <p:spTgt spid="81"/>
                                        </p:tgtEl>
                                        <p:attrNameLst>
                                          <p:attrName>r</p:attrName>
                                        </p:attrNameLst>
                                      </p:cBhvr>
                                    </p:animRot>
                                  </p:childTnLst>
                                </p:cTn>
                              </p:par>
                              <p:par>
                                <p:cTn id="87" presetID="10" presetClass="entr" presetSubtype="0" fill="hold" grpId="1" nodeType="withEffect">
                                  <p:stCondLst>
                                    <p:cond delay="2500"/>
                                  </p:stCondLst>
                                  <p:childTnLst>
                                    <p:set>
                                      <p:cBhvr>
                                        <p:cTn id="88" dur="1" fill="hold">
                                          <p:stCondLst>
                                            <p:cond delay="0"/>
                                          </p:stCondLst>
                                        </p:cTn>
                                        <p:tgtEl>
                                          <p:spTgt spid="115"/>
                                        </p:tgtEl>
                                        <p:attrNameLst>
                                          <p:attrName>style.visibility</p:attrName>
                                        </p:attrNameLst>
                                      </p:cBhvr>
                                      <p:to>
                                        <p:strVal val="visible"/>
                                      </p:to>
                                    </p:set>
                                    <p:animEffect transition="in" filter="fade">
                                      <p:cBhvr>
                                        <p:cTn id="89" dur="1000"/>
                                        <p:tgtEl>
                                          <p:spTgt spid="115"/>
                                        </p:tgtEl>
                                      </p:cBhvr>
                                    </p:animEffect>
                                  </p:childTnLst>
                                </p:cTn>
                              </p:par>
                              <p:par>
                                <p:cTn id="90" presetID="8" presetClass="emph" presetSubtype="0" repeatCount="indefinite" fill="hold" grpId="0" nodeType="withEffect">
                                  <p:stCondLst>
                                    <p:cond delay="2500"/>
                                  </p:stCondLst>
                                  <p:endCondLst>
                                    <p:cond evt="onNext" delay="0">
                                      <p:tgtEl>
                                        <p:sldTgt/>
                                      </p:tgtEl>
                                    </p:cond>
                                  </p:endCondLst>
                                  <p:childTnLst>
                                    <p:animRot by="21600000">
                                      <p:cBhvr>
                                        <p:cTn id="91" dur="5000" fill="hold"/>
                                        <p:tgtEl>
                                          <p:spTgt spid="115"/>
                                        </p:tgtEl>
                                        <p:attrNameLst>
                                          <p:attrName>r</p:attrName>
                                        </p:attrNameLst>
                                      </p:cBhvr>
                                    </p:animRot>
                                  </p:childTnLst>
                                </p:cTn>
                              </p:par>
                              <p:par>
                                <p:cTn id="92" presetID="10" presetClass="entr" presetSubtype="0" fill="hold" grpId="1" nodeType="withEffect">
                                  <p:stCondLst>
                                    <p:cond delay="2500"/>
                                  </p:stCondLst>
                                  <p:childTnLst>
                                    <p:set>
                                      <p:cBhvr>
                                        <p:cTn id="93" dur="1" fill="hold">
                                          <p:stCondLst>
                                            <p:cond delay="0"/>
                                          </p:stCondLst>
                                        </p:cTn>
                                        <p:tgtEl>
                                          <p:spTgt spid="73"/>
                                        </p:tgtEl>
                                        <p:attrNameLst>
                                          <p:attrName>style.visibility</p:attrName>
                                        </p:attrNameLst>
                                      </p:cBhvr>
                                      <p:to>
                                        <p:strVal val="visible"/>
                                      </p:to>
                                    </p:set>
                                    <p:animEffect transition="in" filter="fade">
                                      <p:cBhvr>
                                        <p:cTn id="94" dur="1000"/>
                                        <p:tgtEl>
                                          <p:spTgt spid="73"/>
                                        </p:tgtEl>
                                      </p:cBhvr>
                                    </p:animEffect>
                                  </p:childTnLst>
                                </p:cTn>
                              </p:par>
                              <p:par>
                                <p:cTn id="95" presetID="8" presetClass="emph" presetSubtype="0" repeatCount="indefinite" fill="hold" grpId="0" nodeType="withEffect">
                                  <p:stCondLst>
                                    <p:cond delay="2500"/>
                                  </p:stCondLst>
                                  <p:endCondLst>
                                    <p:cond evt="onNext" delay="0">
                                      <p:tgtEl>
                                        <p:sldTgt/>
                                      </p:tgtEl>
                                    </p:cond>
                                  </p:endCondLst>
                                  <p:childTnLst>
                                    <p:animRot by="21600000">
                                      <p:cBhvr>
                                        <p:cTn id="96" dur="5000" fill="hold"/>
                                        <p:tgtEl>
                                          <p:spTgt spid="73"/>
                                        </p:tgtEl>
                                        <p:attrNameLst>
                                          <p:attrName>r</p:attrName>
                                        </p:attrNameLst>
                                      </p:cBhvr>
                                    </p:animRot>
                                  </p:childTnLst>
                                </p:cTn>
                              </p:par>
                              <p:par>
                                <p:cTn id="97" presetID="10" presetClass="entr" presetSubtype="0" fill="hold" grpId="1" nodeType="withEffect">
                                  <p:stCondLst>
                                    <p:cond delay="2500"/>
                                  </p:stCondLst>
                                  <p:childTnLst>
                                    <p:set>
                                      <p:cBhvr>
                                        <p:cTn id="98" dur="1" fill="hold">
                                          <p:stCondLst>
                                            <p:cond delay="0"/>
                                          </p:stCondLst>
                                        </p:cTn>
                                        <p:tgtEl>
                                          <p:spTgt spid="112"/>
                                        </p:tgtEl>
                                        <p:attrNameLst>
                                          <p:attrName>style.visibility</p:attrName>
                                        </p:attrNameLst>
                                      </p:cBhvr>
                                      <p:to>
                                        <p:strVal val="visible"/>
                                      </p:to>
                                    </p:set>
                                    <p:animEffect transition="in" filter="fade">
                                      <p:cBhvr>
                                        <p:cTn id="99" dur="1000"/>
                                        <p:tgtEl>
                                          <p:spTgt spid="112"/>
                                        </p:tgtEl>
                                      </p:cBhvr>
                                    </p:animEffect>
                                  </p:childTnLst>
                                </p:cTn>
                              </p:par>
                              <p:par>
                                <p:cTn id="100" presetID="8" presetClass="emph" presetSubtype="0" repeatCount="indefinite" fill="hold" grpId="0" nodeType="withEffect">
                                  <p:stCondLst>
                                    <p:cond delay="2500"/>
                                  </p:stCondLst>
                                  <p:endCondLst>
                                    <p:cond evt="onNext" delay="0">
                                      <p:tgtEl>
                                        <p:sldTgt/>
                                      </p:tgtEl>
                                    </p:cond>
                                  </p:endCondLst>
                                  <p:childTnLst>
                                    <p:animRot by="-21600000">
                                      <p:cBhvr>
                                        <p:cTn id="101" dur="5000" fill="hold"/>
                                        <p:tgtEl>
                                          <p:spTgt spid="112"/>
                                        </p:tgtEl>
                                        <p:attrNameLst>
                                          <p:attrName>r</p:attrName>
                                        </p:attrNameLst>
                                      </p:cBhvr>
                                    </p:animRot>
                                  </p:childTnLst>
                                </p:cTn>
                              </p:par>
                              <p:par>
                                <p:cTn id="102" presetID="12" presetClass="entr" presetSubtype="2" fill="hold" grpId="0" nodeType="withEffect">
                                  <p:stCondLst>
                                    <p:cond delay="3500"/>
                                  </p:stCondLst>
                                  <p:childTnLst>
                                    <p:set>
                                      <p:cBhvr>
                                        <p:cTn id="103" dur="1" fill="hold">
                                          <p:stCondLst>
                                            <p:cond delay="0"/>
                                          </p:stCondLst>
                                        </p:cTn>
                                        <p:tgtEl>
                                          <p:spTgt spid="64"/>
                                        </p:tgtEl>
                                        <p:attrNameLst>
                                          <p:attrName>style.visibility</p:attrName>
                                        </p:attrNameLst>
                                      </p:cBhvr>
                                      <p:to>
                                        <p:strVal val="visible"/>
                                      </p:to>
                                    </p:set>
                                    <p:anim calcmode="lin" valueType="num">
                                      <p:cBhvr additive="base">
                                        <p:cTn id="104" dur="1500"/>
                                        <p:tgtEl>
                                          <p:spTgt spid="64"/>
                                        </p:tgtEl>
                                        <p:attrNameLst>
                                          <p:attrName>ppt_x</p:attrName>
                                        </p:attrNameLst>
                                      </p:cBhvr>
                                      <p:tavLst>
                                        <p:tav tm="0">
                                          <p:val>
                                            <p:strVal val="#ppt_x+#ppt_w*1.125000"/>
                                          </p:val>
                                        </p:tav>
                                        <p:tav tm="100000">
                                          <p:val>
                                            <p:strVal val="#ppt_x"/>
                                          </p:val>
                                        </p:tav>
                                      </p:tavLst>
                                    </p:anim>
                                    <p:animEffect transition="in" filter="wipe(left)">
                                      <p:cBhvr>
                                        <p:cTn id="105" dur="1500"/>
                                        <p:tgtEl>
                                          <p:spTgt spid="64"/>
                                        </p:tgtEl>
                                      </p:cBhvr>
                                    </p:animEffect>
                                  </p:childTnLst>
                                </p:cTn>
                              </p:par>
                              <p:par>
                                <p:cTn id="106" presetID="12" presetClass="entr" presetSubtype="2" fill="hold" grpId="0" nodeType="withEffect">
                                  <p:stCondLst>
                                    <p:cond delay="3500"/>
                                  </p:stCondLst>
                                  <p:childTnLst>
                                    <p:set>
                                      <p:cBhvr>
                                        <p:cTn id="107" dur="1" fill="hold">
                                          <p:stCondLst>
                                            <p:cond delay="0"/>
                                          </p:stCondLst>
                                        </p:cTn>
                                        <p:tgtEl>
                                          <p:spTgt spid="62"/>
                                        </p:tgtEl>
                                        <p:attrNameLst>
                                          <p:attrName>style.visibility</p:attrName>
                                        </p:attrNameLst>
                                      </p:cBhvr>
                                      <p:to>
                                        <p:strVal val="visible"/>
                                      </p:to>
                                    </p:set>
                                    <p:anim calcmode="lin" valueType="num">
                                      <p:cBhvr additive="base">
                                        <p:cTn id="108" dur="1500"/>
                                        <p:tgtEl>
                                          <p:spTgt spid="62"/>
                                        </p:tgtEl>
                                        <p:attrNameLst>
                                          <p:attrName>ppt_x</p:attrName>
                                        </p:attrNameLst>
                                      </p:cBhvr>
                                      <p:tavLst>
                                        <p:tav tm="0">
                                          <p:val>
                                            <p:strVal val="#ppt_x+#ppt_w*1.125000"/>
                                          </p:val>
                                        </p:tav>
                                        <p:tav tm="100000">
                                          <p:val>
                                            <p:strVal val="#ppt_x"/>
                                          </p:val>
                                        </p:tav>
                                      </p:tavLst>
                                    </p:anim>
                                    <p:animEffect transition="in" filter="wipe(left)">
                                      <p:cBhvr>
                                        <p:cTn id="109" dur="1500"/>
                                        <p:tgtEl>
                                          <p:spTgt spid="62"/>
                                        </p:tgtEl>
                                      </p:cBhvr>
                                    </p:animEffect>
                                  </p:childTnLst>
                                </p:cTn>
                              </p:par>
                              <p:par>
                                <p:cTn id="110" presetID="12" presetClass="entr" presetSubtype="2" fill="hold" grpId="0" nodeType="withEffect">
                                  <p:stCondLst>
                                    <p:cond delay="3500"/>
                                  </p:stCondLst>
                                  <p:childTnLst>
                                    <p:set>
                                      <p:cBhvr>
                                        <p:cTn id="111" dur="1" fill="hold">
                                          <p:stCondLst>
                                            <p:cond delay="0"/>
                                          </p:stCondLst>
                                        </p:cTn>
                                        <p:tgtEl>
                                          <p:spTgt spid="60"/>
                                        </p:tgtEl>
                                        <p:attrNameLst>
                                          <p:attrName>style.visibility</p:attrName>
                                        </p:attrNameLst>
                                      </p:cBhvr>
                                      <p:to>
                                        <p:strVal val="visible"/>
                                      </p:to>
                                    </p:set>
                                    <p:anim calcmode="lin" valueType="num">
                                      <p:cBhvr additive="base">
                                        <p:cTn id="112" dur="1500"/>
                                        <p:tgtEl>
                                          <p:spTgt spid="60"/>
                                        </p:tgtEl>
                                        <p:attrNameLst>
                                          <p:attrName>ppt_x</p:attrName>
                                        </p:attrNameLst>
                                      </p:cBhvr>
                                      <p:tavLst>
                                        <p:tav tm="0">
                                          <p:val>
                                            <p:strVal val="#ppt_x+#ppt_w*1.125000"/>
                                          </p:val>
                                        </p:tav>
                                        <p:tav tm="100000">
                                          <p:val>
                                            <p:strVal val="#ppt_x"/>
                                          </p:val>
                                        </p:tav>
                                      </p:tavLst>
                                    </p:anim>
                                    <p:animEffect transition="in" filter="wipe(left)">
                                      <p:cBhvr>
                                        <p:cTn id="113" dur="1500"/>
                                        <p:tgtEl>
                                          <p:spTgt spid="60"/>
                                        </p:tgtEl>
                                      </p:cBhvr>
                                    </p:animEffect>
                                  </p:childTnLst>
                                </p:cTn>
                              </p:par>
                              <p:par>
                                <p:cTn id="114" presetID="12" presetClass="entr" presetSubtype="8" fill="hold" grpId="0" nodeType="withEffect">
                                  <p:stCondLst>
                                    <p:cond delay="3500"/>
                                  </p:stCondLst>
                                  <p:childTnLst>
                                    <p:set>
                                      <p:cBhvr>
                                        <p:cTn id="115" dur="1" fill="hold">
                                          <p:stCondLst>
                                            <p:cond delay="0"/>
                                          </p:stCondLst>
                                        </p:cTn>
                                        <p:tgtEl>
                                          <p:spTgt spid="123"/>
                                        </p:tgtEl>
                                        <p:attrNameLst>
                                          <p:attrName>style.visibility</p:attrName>
                                        </p:attrNameLst>
                                      </p:cBhvr>
                                      <p:to>
                                        <p:strVal val="visible"/>
                                      </p:to>
                                    </p:set>
                                    <p:anim calcmode="lin" valueType="num">
                                      <p:cBhvr additive="base">
                                        <p:cTn id="116" dur="1500"/>
                                        <p:tgtEl>
                                          <p:spTgt spid="123"/>
                                        </p:tgtEl>
                                        <p:attrNameLst>
                                          <p:attrName>ppt_x</p:attrName>
                                        </p:attrNameLst>
                                      </p:cBhvr>
                                      <p:tavLst>
                                        <p:tav tm="0">
                                          <p:val>
                                            <p:strVal val="#ppt_x-#ppt_w*1.125000"/>
                                          </p:val>
                                        </p:tav>
                                        <p:tav tm="100000">
                                          <p:val>
                                            <p:strVal val="#ppt_x"/>
                                          </p:val>
                                        </p:tav>
                                      </p:tavLst>
                                    </p:anim>
                                    <p:animEffect transition="in" filter="wipe(right)">
                                      <p:cBhvr>
                                        <p:cTn id="117" dur="1500"/>
                                        <p:tgtEl>
                                          <p:spTgt spid="123"/>
                                        </p:tgtEl>
                                      </p:cBhvr>
                                    </p:animEffect>
                                  </p:childTnLst>
                                </p:cTn>
                              </p:par>
                              <p:par>
                                <p:cTn id="118" presetID="12" presetClass="entr" presetSubtype="8" fill="hold" grpId="0" nodeType="withEffect">
                                  <p:stCondLst>
                                    <p:cond delay="3500"/>
                                  </p:stCondLst>
                                  <p:childTnLst>
                                    <p:set>
                                      <p:cBhvr>
                                        <p:cTn id="119" dur="1" fill="hold">
                                          <p:stCondLst>
                                            <p:cond delay="0"/>
                                          </p:stCondLst>
                                        </p:cTn>
                                        <p:tgtEl>
                                          <p:spTgt spid="124"/>
                                        </p:tgtEl>
                                        <p:attrNameLst>
                                          <p:attrName>style.visibility</p:attrName>
                                        </p:attrNameLst>
                                      </p:cBhvr>
                                      <p:to>
                                        <p:strVal val="visible"/>
                                      </p:to>
                                    </p:set>
                                    <p:anim calcmode="lin" valueType="num">
                                      <p:cBhvr additive="base">
                                        <p:cTn id="120" dur="1500"/>
                                        <p:tgtEl>
                                          <p:spTgt spid="124"/>
                                        </p:tgtEl>
                                        <p:attrNameLst>
                                          <p:attrName>ppt_x</p:attrName>
                                        </p:attrNameLst>
                                      </p:cBhvr>
                                      <p:tavLst>
                                        <p:tav tm="0">
                                          <p:val>
                                            <p:strVal val="#ppt_x-#ppt_w*1.125000"/>
                                          </p:val>
                                        </p:tav>
                                        <p:tav tm="100000">
                                          <p:val>
                                            <p:strVal val="#ppt_x"/>
                                          </p:val>
                                        </p:tav>
                                      </p:tavLst>
                                    </p:anim>
                                    <p:animEffect transition="in" filter="wipe(right)">
                                      <p:cBhvr>
                                        <p:cTn id="121" dur="1500"/>
                                        <p:tgtEl>
                                          <p:spTgt spid="124"/>
                                        </p:tgtEl>
                                      </p:cBhvr>
                                    </p:animEffect>
                                  </p:childTnLst>
                                </p:cTn>
                              </p:par>
                              <p:par>
                                <p:cTn id="122" presetID="12" presetClass="entr" presetSubtype="8" fill="hold" grpId="0" nodeType="withEffect">
                                  <p:stCondLst>
                                    <p:cond delay="3500"/>
                                  </p:stCondLst>
                                  <p:childTnLst>
                                    <p:set>
                                      <p:cBhvr>
                                        <p:cTn id="123" dur="1" fill="hold">
                                          <p:stCondLst>
                                            <p:cond delay="0"/>
                                          </p:stCondLst>
                                        </p:cTn>
                                        <p:tgtEl>
                                          <p:spTgt spid="125"/>
                                        </p:tgtEl>
                                        <p:attrNameLst>
                                          <p:attrName>style.visibility</p:attrName>
                                        </p:attrNameLst>
                                      </p:cBhvr>
                                      <p:to>
                                        <p:strVal val="visible"/>
                                      </p:to>
                                    </p:set>
                                    <p:anim calcmode="lin" valueType="num">
                                      <p:cBhvr additive="base">
                                        <p:cTn id="124" dur="1500"/>
                                        <p:tgtEl>
                                          <p:spTgt spid="125"/>
                                        </p:tgtEl>
                                        <p:attrNameLst>
                                          <p:attrName>ppt_x</p:attrName>
                                        </p:attrNameLst>
                                      </p:cBhvr>
                                      <p:tavLst>
                                        <p:tav tm="0">
                                          <p:val>
                                            <p:strVal val="#ppt_x-#ppt_w*1.125000"/>
                                          </p:val>
                                        </p:tav>
                                        <p:tav tm="100000">
                                          <p:val>
                                            <p:strVal val="#ppt_x"/>
                                          </p:val>
                                        </p:tav>
                                      </p:tavLst>
                                    </p:anim>
                                    <p:animEffect transition="in" filter="wipe(right)">
                                      <p:cBhvr>
                                        <p:cTn id="125" dur="1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64" grpId="0"/>
      <p:bldP spid="62" grpId="0"/>
      <p:bldP spid="60" grpId="0"/>
      <p:bldP spid="2" grpId="0" animBg="1"/>
      <p:bldP spid="84" grpId="0" animBg="1"/>
      <p:bldP spid="84" grpId="1" animBg="1"/>
      <p:bldP spid="85" grpId="0" animBg="1"/>
      <p:bldP spid="86" grpId="0" animBg="1"/>
      <p:bldP spid="81" grpId="0" animBg="1"/>
      <p:bldP spid="81" grpId="1" animBg="1"/>
      <p:bldP spid="82" grpId="0" animBg="1"/>
      <p:bldP spid="83" grpId="0" animBg="1"/>
      <p:bldP spid="73" grpId="0" animBg="1"/>
      <p:bldP spid="73" grpId="1" animBg="1"/>
      <p:bldP spid="74" grpId="0" animBg="1"/>
      <p:bldP spid="79" grpId="0" animBg="1"/>
      <p:bldP spid="118" grpId="0" animBg="1"/>
      <p:bldP spid="118" grpId="1" animBg="1"/>
      <p:bldP spid="119" grpId="0" animBg="1"/>
      <p:bldP spid="120" grpId="0" animBg="1"/>
      <p:bldP spid="115" grpId="0" animBg="1"/>
      <p:bldP spid="115" grpId="1" animBg="1"/>
      <p:bldP spid="116" grpId="0" animBg="1"/>
      <p:bldP spid="117" grpId="0" animBg="1"/>
      <p:bldP spid="112" grpId="0" animBg="1"/>
      <p:bldP spid="112" grpId="1" animBg="1"/>
      <p:bldP spid="113" grpId="0" animBg="1"/>
      <p:bldP spid="114" grpId="0" animBg="1"/>
      <p:bldP spid="123" grpId="0"/>
      <p:bldP spid="124" grpId="0"/>
      <p:bldP spid="125" grpId="0"/>
      <p:bldP spid="1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extLst>
              <a:ext uri="{FF2B5EF4-FFF2-40B4-BE49-F238E27FC236}">
                <a16:creationId xmlns="" xmlns:a16="http://schemas.microsoft.com/office/drawing/2014/main" id="{46713F1D-4D14-9C48-AAB5-37AB772F3CA3}"/>
              </a:ext>
            </a:extLst>
          </p:cNvPr>
          <p:cNvSpPr/>
          <p:nvPr/>
        </p:nvSpPr>
        <p:spPr bwMode="auto">
          <a:xfrm>
            <a:off x="6467655" y="5978503"/>
            <a:ext cx="3970399" cy="690671"/>
          </a:xfrm>
          <a:prstGeom prst="roundRect">
            <a:avLst>
              <a:gd name="adj" fmla="val 9962"/>
            </a:avLst>
          </a:prstGeom>
          <a:solidFill>
            <a:schemeClr val="bg1"/>
          </a:solidFill>
          <a:ln w="9525">
            <a:noFill/>
            <a:round/>
            <a:headEnd/>
            <a:tailEnd/>
          </a:ln>
        </p:spPr>
        <p:txBody>
          <a:bodyPr vert="horz" wrap="square" lIns="121593" tIns="60797" rIns="121593" bIns="60797" numCol="1" rtlCol="0" anchor="ctr" anchorCtr="0" compatLnSpc="1">
            <a:prstTxWarp prst="textNoShape">
              <a:avLst/>
            </a:prstTxWarp>
          </a:bodyPr>
          <a:lstStyle/>
          <a:p>
            <a:pPr algn="ctr" defTabSz="911888">
              <a:defRPr/>
            </a:pPr>
            <a:r>
              <a:rPr lang="en-US" sz="2000" b="1" dirty="0" smtClean="0">
                <a:solidFill>
                  <a:schemeClr val="bg1"/>
                </a:solidFill>
                <a:latin typeface="Century Gothic" panose="020B0502020202020204" pitchFamily="34" charset="0"/>
                <a:ea typeface="Helvetica Neue"/>
                <a:cs typeface="Helvetica Neue"/>
                <a:sym typeface="Century Gothic"/>
                <a:hlinkClick r:id="rId3"/>
              </a:rPr>
              <a:t>Contact Us</a:t>
            </a:r>
            <a:endParaRPr lang="en-US" sz="2000" b="1" dirty="0">
              <a:solidFill>
                <a:schemeClr val="bg1"/>
              </a:solidFill>
              <a:latin typeface="Century Gothic" panose="020B0502020202020204" pitchFamily="34" charset="0"/>
              <a:ea typeface="Helvetica Neue"/>
              <a:cs typeface="Helvetica Neue"/>
              <a:sym typeface="Century Gothic"/>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4475" y="5987557"/>
            <a:ext cx="681617" cy="681617"/>
          </a:xfrm>
          <a:prstGeom prst="rect">
            <a:avLst/>
          </a:prstGeom>
        </p:spPr>
      </p:pic>
      <p:sp>
        <p:nvSpPr>
          <p:cNvPr id="2" name="TextBox 1"/>
          <p:cNvSpPr txBox="1"/>
          <p:nvPr/>
        </p:nvSpPr>
        <p:spPr>
          <a:xfrm>
            <a:off x="762000" y="140677"/>
            <a:ext cx="10119764" cy="369332"/>
          </a:xfrm>
          <a:prstGeom prst="rect">
            <a:avLst/>
          </a:prstGeom>
          <a:solidFill>
            <a:srgbClr val="5597F6"/>
          </a:solidFill>
        </p:spPr>
        <p:txBody>
          <a:bodyPr wrap="square" rtlCol="0">
            <a:spAutoFit/>
          </a:bodyPr>
          <a:lstStyle/>
          <a:p>
            <a:pPr algn="ctr"/>
            <a:r>
              <a:rPr lang="en-GB" dirty="0" smtClean="0">
                <a:solidFill>
                  <a:schemeClr val="bg1"/>
                </a:solidFill>
                <a:latin typeface="Century Gothic" panose="020B0502020202020204" pitchFamily="34" charset="0"/>
              </a:rPr>
              <a:t>Live File Model</a:t>
            </a:r>
            <a:endParaRPr lang="en-GB" dirty="0">
              <a:solidFill>
                <a:schemeClr val="bg1"/>
              </a:solidFill>
              <a:latin typeface="Century Gothic" panose="020B0502020202020204" pitchFamily="34" charset="0"/>
            </a:endParaRPr>
          </a:p>
        </p:txBody>
      </p:sp>
      <p:sp>
        <p:nvSpPr>
          <p:cNvPr id="4" name="TextBox 3"/>
          <p:cNvSpPr txBox="1"/>
          <p:nvPr/>
        </p:nvSpPr>
        <p:spPr>
          <a:xfrm>
            <a:off x="668215" y="703385"/>
            <a:ext cx="10119764" cy="4616648"/>
          </a:xfrm>
          <a:prstGeom prst="rect">
            <a:avLst/>
          </a:prstGeom>
          <a:noFill/>
        </p:spPr>
        <p:txBody>
          <a:bodyPr wrap="square" rtlCol="0">
            <a:spAutoFit/>
          </a:bodyPr>
          <a:lstStyle/>
          <a:p>
            <a:r>
              <a:rPr lang="en-GB" sz="1400" dirty="0" smtClean="0">
                <a:latin typeface="Century Gothic" panose="020B0502020202020204" pitchFamily="34" charset="0"/>
              </a:rPr>
              <a:t>We only Operate a two stage commercial model</a:t>
            </a:r>
          </a:p>
          <a:p>
            <a:endParaRPr lang="en-GB" sz="1400" dirty="0">
              <a:latin typeface="Century Gothic" panose="020B0502020202020204" pitchFamily="34" charset="0"/>
            </a:endParaRPr>
          </a:p>
          <a:p>
            <a:pPr marL="342900" indent="-342900">
              <a:buAutoNum type="arabicPeriod"/>
            </a:pPr>
            <a:r>
              <a:rPr lang="en-GB" sz="1400" dirty="0" smtClean="0">
                <a:latin typeface="Century Gothic" panose="020B0502020202020204" pitchFamily="34" charset="0"/>
              </a:rPr>
              <a:t>Something to get started 		- 	this covers our starting operating costs working on your behalf</a:t>
            </a:r>
          </a:p>
          <a:p>
            <a:pPr marL="342900" indent="-342900">
              <a:buAutoNum type="arabicPeriod"/>
            </a:pPr>
            <a:endParaRPr lang="en-GB" sz="1400" dirty="0">
              <a:latin typeface="Century Gothic" panose="020B0502020202020204" pitchFamily="34" charset="0"/>
            </a:endParaRPr>
          </a:p>
          <a:p>
            <a:pPr marL="342900" indent="-342900">
              <a:buAutoNum type="arabicPeriod"/>
            </a:pPr>
            <a:r>
              <a:rPr lang="en-GB" sz="1400" dirty="0" smtClean="0">
                <a:latin typeface="Century Gothic" panose="020B0502020202020204" pitchFamily="34" charset="0"/>
              </a:rPr>
              <a:t>Something upon placement 	- 	this is our profit</a:t>
            </a:r>
          </a:p>
          <a:p>
            <a:pPr marL="342900" indent="-342900">
              <a:buAutoNum type="arabicPeriod"/>
            </a:pPr>
            <a:endParaRPr lang="en-GB" sz="1400" dirty="0">
              <a:latin typeface="Century Gothic" panose="020B0502020202020204" pitchFamily="34" charset="0"/>
            </a:endParaRPr>
          </a:p>
          <a:p>
            <a:r>
              <a:rPr lang="en-GB" sz="1400" dirty="0" smtClean="0">
                <a:latin typeface="Century Gothic" panose="020B0502020202020204" pitchFamily="34" charset="0"/>
              </a:rPr>
              <a:t>There is a 50 / 50 split of fees to incentivise completion</a:t>
            </a:r>
          </a:p>
          <a:p>
            <a:endParaRPr lang="en-GB" sz="1400" dirty="0">
              <a:latin typeface="Century Gothic" panose="020B0502020202020204" pitchFamily="34" charset="0"/>
            </a:endParaRPr>
          </a:p>
          <a:p>
            <a:r>
              <a:rPr lang="en-GB" sz="1400" dirty="0" smtClean="0">
                <a:latin typeface="Century Gothic" panose="020B0502020202020204" pitchFamily="34" charset="0"/>
              </a:rPr>
              <a:t>There are three Options			-	choose to suit</a:t>
            </a:r>
          </a:p>
          <a:p>
            <a:endParaRPr lang="en-GB" sz="1400" dirty="0">
              <a:latin typeface="Century Gothic" panose="020B0502020202020204" pitchFamily="34" charset="0"/>
            </a:endParaRPr>
          </a:p>
          <a:p>
            <a:r>
              <a:rPr lang="en-GB" sz="1400" dirty="0" smtClean="0">
                <a:latin typeface="Century Gothic" panose="020B0502020202020204" pitchFamily="34" charset="0"/>
              </a:rPr>
              <a:t>We will review your CV &amp; details		- 	free of charge</a:t>
            </a:r>
          </a:p>
          <a:p>
            <a:endParaRPr lang="en-GB" sz="1400" dirty="0">
              <a:latin typeface="Century Gothic" panose="020B0502020202020204" pitchFamily="34" charset="0"/>
            </a:endParaRPr>
          </a:p>
          <a:p>
            <a:r>
              <a:rPr lang="en-GB" sz="1400" dirty="0" smtClean="0">
                <a:latin typeface="Century Gothic" panose="020B0502020202020204" pitchFamily="34" charset="0"/>
              </a:rPr>
              <a:t>We will provide career guidance	-	free of charge</a:t>
            </a:r>
          </a:p>
          <a:p>
            <a:endParaRPr lang="en-GB" sz="1400" dirty="0">
              <a:latin typeface="Century Gothic" panose="020B0502020202020204" pitchFamily="34" charset="0"/>
            </a:endParaRPr>
          </a:p>
          <a:p>
            <a:r>
              <a:rPr lang="en-GB" sz="1400" dirty="0" smtClean="0">
                <a:latin typeface="Century Gothic" panose="020B0502020202020204" pitchFamily="34" charset="0"/>
              </a:rPr>
              <a:t>Then decide…..</a:t>
            </a:r>
          </a:p>
          <a:p>
            <a:endParaRPr lang="en-GB" sz="1400" dirty="0">
              <a:latin typeface="Century Gothic" panose="020B0502020202020204" pitchFamily="34" charset="0"/>
            </a:endParaRPr>
          </a:p>
          <a:p>
            <a:r>
              <a:rPr lang="en-GB" sz="1400" dirty="0" smtClean="0">
                <a:latin typeface="Century Gothic" panose="020B0502020202020204" pitchFamily="34" charset="0"/>
              </a:rPr>
              <a:t>What you are looking for next		-	CEO, MD or other Functional title</a:t>
            </a:r>
          </a:p>
          <a:p>
            <a:endParaRPr lang="en-GB" sz="1400" dirty="0">
              <a:latin typeface="Century Gothic" panose="020B0502020202020204" pitchFamily="34" charset="0"/>
            </a:endParaRPr>
          </a:p>
          <a:p>
            <a:r>
              <a:rPr lang="en-GB" sz="1400" dirty="0" smtClean="0">
                <a:latin typeface="Century Gothic" panose="020B0502020202020204" pitchFamily="34" charset="0"/>
              </a:rPr>
              <a:t>Where you would like to work		-	US,EMEA, Russia, </a:t>
            </a:r>
            <a:r>
              <a:rPr lang="en-GB" sz="1400" dirty="0" err="1" smtClean="0">
                <a:latin typeface="Century Gothic" panose="020B0502020202020204" pitchFamily="34" charset="0"/>
              </a:rPr>
              <a:t>etc</a:t>
            </a:r>
            <a:endParaRPr lang="en-GB" sz="1400" dirty="0" smtClean="0">
              <a:latin typeface="Century Gothic" panose="020B0502020202020204" pitchFamily="34" charset="0"/>
            </a:endParaRPr>
          </a:p>
          <a:p>
            <a:endParaRPr lang="en-GB" sz="1400" dirty="0">
              <a:latin typeface="Century Gothic" panose="020B0502020202020204" pitchFamily="34" charset="0"/>
            </a:endParaRPr>
          </a:p>
          <a:p>
            <a:r>
              <a:rPr lang="en-GB" sz="1400" dirty="0" smtClean="0">
                <a:latin typeface="Century Gothic" panose="020B0502020202020204" pitchFamily="34" charset="0"/>
              </a:rPr>
              <a:t>What salary you are looking for 		-  	£  $  €</a:t>
            </a:r>
            <a:endParaRPr lang="en-GB" sz="1400" dirty="0">
              <a:latin typeface="Century Gothic" panose="020B0502020202020204" pitchFamily="34" charset="0"/>
            </a:endParaRPr>
          </a:p>
        </p:txBody>
      </p:sp>
    </p:spTree>
    <p:extLst>
      <p:ext uri="{BB962C8B-B14F-4D97-AF65-F5344CB8AC3E}">
        <p14:creationId xmlns:p14="http://schemas.microsoft.com/office/powerpoint/2010/main" val="417619725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8" name="Text Box 4"/>
          <p:cNvSpPr txBox="1">
            <a:spLocks noChangeArrowheads="1"/>
          </p:cNvSpPr>
          <p:nvPr/>
        </p:nvSpPr>
        <p:spPr bwMode="auto">
          <a:xfrm>
            <a:off x="1622780" y="4885057"/>
            <a:ext cx="2881488" cy="246221"/>
          </a:xfrm>
          <a:prstGeom prst="rect">
            <a:avLst/>
          </a:prstGeom>
          <a:gradFill rotWithShape="1">
            <a:gsLst>
              <a:gs pos="0">
                <a:srgbClr val="56B5FF">
                  <a:alpha val="0"/>
                </a:srgbClr>
              </a:gs>
              <a:gs pos="100000">
                <a:srgbClr val="56B5FF">
                  <a:alpha val="29999"/>
                </a:srgbClr>
              </a:gs>
            </a:gsLst>
            <a:lin ang="5400000" scaled="1"/>
          </a:gradFill>
          <a:ln w="9525">
            <a:solidFill>
              <a:schemeClr val="accent2"/>
            </a:solidFill>
            <a:miter lim="800000"/>
            <a:headEnd/>
            <a:tailEnd/>
          </a:ln>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algn="ctr" eaLnBrk="1" hangingPunct="1">
              <a:spcBef>
                <a:spcPct val="50000"/>
              </a:spcBef>
              <a:buClrTx/>
              <a:buFontTx/>
              <a:buNone/>
            </a:pPr>
            <a:r>
              <a:rPr lang="en-GB" altLang="en-US" sz="1000" b="1" dirty="0" smtClean="0">
                <a:solidFill>
                  <a:schemeClr val="tx1"/>
                </a:solidFill>
                <a:latin typeface="Century Gothic" panose="020B0502020202020204" pitchFamily="34" charset="0"/>
              </a:rPr>
              <a:t>create hybrid cv </a:t>
            </a:r>
            <a:r>
              <a:rPr lang="en-GB" altLang="en-US" sz="800" b="1" dirty="0" smtClean="0">
                <a:solidFill>
                  <a:schemeClr val="tx1"/>
                </a:solidFill>
                <a:latin typeface="Century Gothic" panose="020B0502020202020204" pitchFamily="34" charset="0"/>
              </a:rPr>
              <a:t>  </a:t>
            </a:r>
            <a:endParaRPr lang="en-GB" altLang="en-US" sz="800" b="1" dirty="0">
              <a:solidFill>
                <a:schemeClr val="tx1"/>
              </a:solidFill>
              <a:latin typeface="Century Gothic" panose="020B0502020202020204" pitchFamily="34" charset="0"/>
            </a:endParaRPr>
          </a:p>
        </p:txBody>
      </p:sp>
      <p:sp>
        <p:nvSpPr>
          <p:cNvPr id="226309" name="Text Box 5"/>
          <p:cNvSpPr txBox="1">
            <a:spLocks noChangeArrowheads="1"/>
          </p:cNvSpPr>
          <p:nvPr/>
        </p:nvSpPr>
        <p:spPr bwMode="auto">
          <a:xfrm>
            <a:off x="663225" y="5605385"/>
            <a:ext cx="2881488" cy="246221"/>
          </a:xfrm>
          <a:prstGeom prst="rect">
            <a:avLst/>
          </a:prstGeom>
          <a:gradFill rotWithShape="1">
            <a:gsLst>
              <a:gs pos="0">
                <a:srgbClr val="56B5FF">
                  <a:alpha val="0"/>
                </a:srgbClr>
              </a:gs>
              <a:gs pos="100000">
                <a:srgbClr val="56B5FF">
                  <a:alpha val="29999"/>
                </a:srgbClr>
              </a:gs>
            </a:gsLst>
            <a:lin ang="5400000" scaled="1"/>
          </a:gradFill>
          <a:ln w="9525">
            <a:solidFill>
              <a:schemeClr val="accent2"/>
            </a:solidFill>
            <a:miter lim="800000"/>
            <a:headEnd/>
            <a:tailEnd/>
          </a:ln>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algn="ctr" eaLnBrk="1" hangingPunct="1">
              <a:spcBef>
                <a:spcPct val="50000"/>
              </a:spcBef>
              <a:buClrTx/>
              <a:buFontTx/>
              <a:buNone/>
            </a:pPr>
            <a:r>
              <a:rPr lang="en-GB" altLang="en-US" sz="1000" b="1" dirty="0" smtClean="0">
                <a:solidFill>
                  <a:schemeClr val="tx1"/>
                </a:solidFill>
                <a:latin typeface="Century Gothic" panose="020B0502020202020204" pitchFamily="34" charset="0"/>
              </a:rPr>
              <a:t>engage &amp; check com</a:t>
            </a:r>
            <a:r>
              <a:rPr lang="en-GB" altLang="en-US" sz="1000" b="1" dirty="0" smtClean="0">
                <a:solidFill>
                  <a:schemeClr val="tx1"/>
                </a:solidFill>
                <a:latin typeface="Arial" charset="0"/>
              </a:rPr>
              <a:t>pass</a:t>
            </a:r>
            <a:r>
              <a:rPr lang="en-GB" altLang="en-US" sz="800" b="1" dirty="0" smtClean="0">
                <a:solidFill>
                  <a:schemeClr val="tx1"/>
                </a:solidFill>
                <a:latin typeface="Arial" charset="0"/>
              </a:rPr>
              <a:t>  </a:t>
            </a:r>
            <a:endParaRPr lang="en-GB" altLang="en-US" sz="800" b="1" dirty="0">
              <a:solidFill>
                <a:schemeClr val="tx1"/>
              </a:solidFill>
              <a:latin typeface="Arial" charset="0"/>
            </a:endParaRPr>
          </a:p>
        </p:txBody>
      </p:sp>
      <p:sp>
        <p:nvSpPr>
          <p:cNvPr id="226310" name="Text Box 6"/>
          <p:cNvSpPr txBox="1">
            <a:spLocks noChangeArrowheads="1"/>
          </p:cNvSpPr>
          <p:nvPr/>
        </p:nvSpPr>
        <p:spPr bwMode="auto">
          <a:xfrm>
            <a:off x="2585158" y="4165920"/>
            <a:ext cx="2881489" cy="246221"/>
          </a:xfrm>
          <a:prstGeom prst="rect">
            <a:avLst/>
          </a:prstGeom>
          <a:gradFill rotWithShape="1">
            <a:gsLst>
              <a:gs pos="0">
                <a:srgbClr val="56B5FF">
                  <a:alpha val="0"/>
                </a:srgbClr>
              </a:gs>
              <a:gs pos="100000">
                <a:srgbClr val="56B5FF">
                  <a:alpha val="29999"/>
                </a:srgbClr>
              </a:gs>
            </a:gsLst>
            <a:lin ang="5400000" scaled="1"/>
          </a:gradFill>
          <a:ln w="9525">
            <a:solidFill>
              <a:schemeClr val="accent2"/>
            </a:solidFill>
            <a:miter lim="800000"/>
            <a:headEnd/>
            <a:tailEnd/>
          </a:ln>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algn="ctr" eaLnBrk="1" hangingPunct="1">
              <a:spcBef>
                <a:spcPct val="50000"/>
              </a:spcBef>
              <a:buClrTx/>
              <a:buFontTx/>
              <a:buNone/>
            </a:pPr>
            <a:r>
              <a:rPr lang="en-GB" altLang="en-US" sz="1000" b="1" dirty="0" smtClean="0">
                <a:solidFill>
                  <a:schemeClr val="tx1"/>
                </a:solidFill>
                <a:latin typeface="Century Gothic" panose="020B0502020202020204" pitchFamily="34" charset="0"/>
              </a:rPr>
              <a:t>identify &amp; repeat</a:t>
            </a:r>
            <a:r>
              <a:rPr lang="en-GB" altLang="en-US" sz="800" b="1" dirty="0" smtClean="0">
                <a:solidFill>
                  <a:schemeClr val="tx1"/>
                </a:solidFill>
                <a:latin typeface="Century Gothic" panose="020B0502020202020204" pitchFamily="34" charset="0"/>
              </a:rPr>
              <a:t>  </a:t>
            </a:r>
            <a:endParaRPr lang="en-GB" altLang="en-US" sz="800" b="1" dirty="0">
              <a:solidFill>
                <a:schemeClr val="tx1"/>
              </a:solidFill>
              <a:latin typeface="Century Gothic" panose="020B0502020202020204" pitchFamily="34" charset="0"/>
            </a:endParaRPr>
          </a:p>
        </p:txBody>
      </p:sp>
      <p:sp>
        <p:nvSpPr>
          <p:cNvPr id="226311" name="Text Box 7"/>
          <p:cNvSpPr txBox="1">
            <a:spLocks noChangeArrowheads="1"/>
          </p:cNvSpPr>
          <p:nvPr/>
        </p:nvSpPr>
        <p:spPr bwMode="auto">
          <a:xfrm>
            <a:off x="3544712" y="3444401"/>
            <a:ext cx="2878667" cy="246221"/>
          </a:xfrm>
          <a:prstGeom prst="rect">
            <a:avLst/>
          </a:prstGeom>
          <a:gradFill rotWithShape="1">
            <a:gsLst>
              <a:gs pos="0">
                <a:srgbClr val="56B5FF">
                  <a:alpha val="0"/>
                </a:srgbClr>
              </a:gs>
              <a:gs pos="100000">
                <a:srgbClr val="56B5FF">
                  <a:alpha val="29999"/>
                </a:srgbClr>
              </a:gs>
            </a:gsLst>
            <a:lin ang="5400000" scaled="1"/>
          </a:gradFill>
          <a:ln w="9525">
            <a:solidFill>
              <a:schemeClr val="accent2"/>
            </a:solidFill>
            <a:miter lim="800000"/>
            <a:headEnd/>
            <a:tailEnd/>
          </a:ln>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algn="ctr" eaLnBrk="1" hangingPunct="1">
              <a:spcBef>
                <a:spcPct val="50000"/>
              </a:spcBef>
              <a:buClrTx/>
              <a:buFontTx/>
              <a:buNone/>
            </a:pPr>
            <a:r>
              <a:rPr lang="en-GB" altLang="en-US" sz="1000" b="1" dirty="0" smtClean="0">
                <a:solidFill>
                  <a:schemeClr val="tx1"/>
                </a:solidFill>
                <a:latin typeface="Century Gothic" panose="020B0502020202020204" pitchFamily="34" charset="0"/>
              </a:rPr>
              <a:t>reach prospects</a:t>
            </a:r>
            <a:r>
              <a:rPr lang="en-GB" altLang="en-US" sz="800" b="1" dirty="0" smtClean="0">
                <a:solidFill>
                  <a:schemeClr val="tx1"/>
                </a:solidFill>
                <a:latin typeface="Century Gothic" panose="020B0502020202020204" pitchFamily="34" charset="0"/>
              </a:rPr>
              <a:t>  </a:t>
            </a:r>
            <a:endParaRPr lang="en-GB" altLang="en-US" sz="800" b="1" dirty="0">
              <a:solidFill>
                <a:schemeClr val="tx1"/>
              </a:solidFill>
              <a:latin typeface="Century Gothic" panose="020B0502020202020204" pitchFamily="34" charset="0"/>
            </a:endParaRPr>
          </a:p>
        </p:txBody>
      </p:sp>
      <p:sp>
        <p:nvSpPr>
          <p:cNvPr id="226312" name="Text Box 8"/>
          <p:cNvSpPr txBox="1">
            <a:spLocks noChangeArrowheads="1"/>
          </p:cNvSpPr>
          <p:nvPr/>
        </p:nvSpPr>
        <p:spPr bwMode="auto">
          <a:xfrm>
            <a:off x="4504269" y="2724072"/>
            <a:ext cx="2881489" cy="246221"/>
          </a:xfrm>
          <a:prstGeom prst="rect">
            <a:avLst/>
          </a:prstGeom>
          <a:gradFill rotWithShape="1">
            <a:gsLst>
              <a:gs pos="0">
                <a:srgbClr val="56B5FF">
                  <a:alpha val="0"/>
                </a:srgbClr>
              </a:gs>
              <a:gs pos="100000">
                <a:srgbClr val="56B5FF">
                  <a:alpha val="29999"/>
                </a:srgbClr>
              </a:gs>
            </a:gsLst>
            <a:lin ang="5400000" scaled="1"/>
          </a:gradFill>
          <a:ln w="9525">
            <a:solidFill>
              <a:schemeClr val="accent2"/>
            </a:solidFill>
            <a:miter lim="800000"/>
            <a:headEnd/>
            <a:tailEnd/>
          </a:ln>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algn="ctr" eaLnBrk="1" hangingPunct="1">
              <a:spcBef>
                <a:spcPct val="50000"/>
              </a:spcBef>
              <a:buClrTx/>
              <a:buFontTx/>
              <a:buNone/>
            </a:pPr>
            <a:r>
              <a:rPr lang="en-GB" altLang="en-US" sz="1000" b="1" dirty="0" smtClean="0">
                <a:solidFill>
                  <a:schemeClr val="tx1"/>
                </a:solidFill>
                <a:latin typeface="Arial" charset="0"/>
              </a:rPr>
              <a:t>               </a:t>
            </a:r>
            <a:r>
              <a:rPr lang="en-GB" altLang="en-US" sz="1000" b="1" dirty="0" smtClean="0">
                <a:solidFill>
                  <a:schemeClr val="tx1"/>
                </a:solidFill>
                <a:latin typeface="Century Gothic" panose="020B0502020202020204" pitchFamily="34" charset="0"/>
              </a:rPr>
              <a:t>manage communications </a:t>
            </a:r>
            <a:r>
              <a:rPr lang="en-GB" altLang="en-US" sz="800" b="1" dirty="0" smtClean="0">
                <a:solidFill>
                  <a:schemeClr val="tx1"/>
                </a:solidFill>
                <a:latin typeface="Century Gothic" panose="020B0502020202020204" pitchFamily="34" charset="0"/>
              </a:rPr>
              <a:t>  </a:t>
            </a:r>
            <a:endParaRPr lang="en-GB" altLang="en-US" sz="800" b="1" dirty="0">
              <a:solidFill>
                <a:schemeClr val="tx1"/>
              </a:solidFill>
              <a:latin typeface="Century Gothic" panose="020B0502020202020204" pitchFamily="34" charset="0"/>
            </a:endParaRPr>
          </a:p>
        </p:txBody>
      </p:sp>
      <p:sp>
        <p:nvSpPr>
          <p:cNvPr id="226313" name="Text Box 9"/>
          <p:cNvSpPr txBox="1">
            <a:spLocks noChangeArrowheads="1"/>
          </p:cNvSpPr>
          <p:nvPr/>
        </p:nvSpPr>
        <p:spPr bwMode="auto">
          <a:xfrm>
            <a:off x="5463823" y="2004935"/>
            <a:ext cx="2881489" cy="246221"/>
          </a:xfrm>
          <a:prstGeom prst="rect">
            <a:avLst/>
          </a:prstGeom>
          <a:gradFill rotWithShape="1">
            <a:gsLst>
              <a:gs pos="0">
                <a:srgbClr val="56B5FF">
                  <a:alpha val="0"/>
                </a:srgbClr>
              </a:gs>
              <a:gs pos="100000">
                <a:srgbClr val="56B5FF">
                  <a:alpha val="29999"/>
                </a:srgbClr>
              </a:gs>
            </a:gsLst>
            <a:lin ang="5400000" scaled="1"/>
          </a:gradFill>
          <a:ln w="9525">
            <a:solidFill>
              <a:schemeClr val="accent2"/>
            </a:solidFill>
            <a:miter lim="800000"/>
            <a:headEnd/>
            <a:tailEnd/>
          </a:ln>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algn="ctr" eaLnBrk="1" hangingPunct="1">
              <a:spcBef>
                <a:spcPct val="50000"/>
              </a:spcBef>
              <a:buClrTx/>
              <a:buFontTx/>
              <a:buNone/>
            </a:pPr>
            <a:r>
              <a:rPr lang="en-GB" altLang="en-US" sz="1000" b="1" dirty="0" smtClean="0">
                <a:solidFill>
                  <a:schemeClr val="tx1"/>
                </a:solidFill>
                <a:latin typeface="Century Gothic" panose="020B0502020202020204" pitchFamily="34" charset="0"/>
              </a:rPr>
              <a:t>review &amp; cycle </a:t>
            </a:r>
            <a:r>
              <a:rPr lang="en-GB" altLang="en-US" sz="800" b="1" dirty="0" smtClean="0">
                <a:solidFill>
                  <a:schemeClr val="tx1"/>
                </a:solidFill>
                <a:latin typeface="Century Gothic" panose="020B0502020202020204" pitchFamily="34" charset="0"/>
              </a:rPr>
              <a:t> </a:t>
            </a:r>
            <a:endParaRPr lang="en-GB" altLang="en-US" sz="800" b="1" dirty="0">
              <a:solidFill>
                <a:schemeClr val="tx1"/>
              </a:solidFill>
              <a:latin typeface="Century Gothic" panose="020B0502020202020204" pitchFamily="34" charset="0"/>
            </a:endParaRPr>
          </a:p>
        </p:txBody>
      </p:sp>
      <p:sp>
        <p:nvSpPr>
          <p:cNvPr id="226315" name="Text Box 11"/>
          <p:cNvSpPr txBox="1">
            <a:spLocks noChangeArrowheads="1"/>
          </p:cNvSpPr>
          <p:nvPr/>
        </p:nvSpPr>
        <p:spPr bwMode="auto">
          <a:xfrm>
            <a:off x="5466647" y="4922459"/>
            <a:ext cx="297396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eaLnBrk="1" hangingPunct="1">
              <a:spcBef>
                <a:spcPct val="50000"/>
              </a:spcBef>
              <a:buClrTx/>
              <a:buFontTx/>
              <a:buNone/>
            </a:pPr>
            <a:r>
              <a:rPr lang="en-GB" altLang="en-US" sz="800" b="1" dirty="0" smtClean="0">
                <a:solidFill>
                  <a:schemeClr val="tx1"/>
                </a:solidFill>
                <a:latin typeface="Century Gothic" panose="020B0502020202020204" pitchFamily="34" charset="0"/>
              </a:rPr>
              <a:t>notable </a:t>
            </a:r>
            <a:r>
              <a:rPr lang="en-GB" altLang="en-US" sz="800" b="1" dirty="0">
                <a:solidFill>
                  <a:schemeClr val="tx1"/>
                </a:solidFill>
                <a:latin typeface="Century Gothic" panose="020B0502020202020204" pitchFamily="34" charset="0"/>
              </a:rPr>
              <a:t>contributions </a:t>
            </a:r>
          </a:p>
          <a:p>
            <a:pPr eaLnBrk="1" hangingPunct="1">
              <a:spcBef>
                <a:spcPct val="50000"/>
              </a:spcBef>
              <a:buClrTx/>
              <a:buFontTx/>
              <a:buNone/>
            </a:pPr>
            <a:r>
              <a:rPr lang="en-GB" altLang="en-US" sz="800" b="1" dirty="0">
                <a:solidFill>
                  <a:schemeClr val="tx1"/>
                </a:solidFill>
                <a:latin typeface="Century Gothic" panose="020B0502020202020204" pitchFamily="34" charset="0"/>
              </a:rPr>
              <a:t>core competencies </a:t>
            </a:r>
          </a:p>
          <a:p>
            <a:pPr eaLnBrk="1" hangingPunct="1">
              <a:spcBef>
                <a:spcPct val="50000"/>
              </a:spcBef>
              <a:buClrTx/>
              <a:buFontTx/>
              <a:buNone/>
            </a:pPr>
            <a:r>
              <a:rPr lang="en-GB" altLang="en-US" sz="800" b="1" dirty="0">
                <a:solidFill>
                  <a:schemeClr val="tx1"/>
                </a:solidFill>
                <a:latin typeface="Century Gothic" panose="020B0502020202020204" pitchFamily="34" charset="0"/>
              </a:rPr>
              <a:t>transferable skills </a:t>
            </a:r>
          </a:p>
        </p:txBody>
      </p:sp>
      <p:sp>
        <p:nvSpPr>
          <p:cNvPr id="226317" name="Text Box 13"/>
          <p:cNvSpPr txBox="1">
            <a:spLocks noChangeArrowheads="1"/>
          </p:cNvSpPr>
          <p:nvPr/>
        </p:nvSpPr>
        <p:spPr bwMode="auto">
          <a:xfrm>
            <a:off x="8345313" y="2780032"/>
            <a:ext cx="28786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eaLnBrk="1" hangingPunct="1">
              <a:spcBef>
                <a:spcPct val="50000"/>
              </a:spcBef>
              <a:buClrTx/>
              <a:buFontTx/>
              <a:buNone/>
            </a:pPr>
            <a:r>
              <a:rPr lang="en-GB" altLang="en-US" sz="800" b="1" dirty="0" smtClean="0">
                <a:solidFill>
                  <a:schemeClr val="tx1"/>
                </a:solidFill>
                <a:latin typeface="Century Gothic" panose="020B0502020202020204" pitchFamily="34" charset="0"/>
              </a:rPr>
              <a:t>administration</a:t>
            </a:r>
            <a:endParaRPr lang="en-GB" altLang="en-US" sz="800" b="1" dirty="0">
              <a:solidFill>
                <a:schemeClr val="tx1"/>
              </a:solidFill>
              <a:latin typeface="Century Gothic" panose="020B0502020202020204" pitchFamily="34" charset="0"/>
            </a:endParaRPr>
          </a:p>
          <a:p>
            <a:pPr eaLnBrk="1" hangingPunct="1">
              <a:spcBef>
                <a:spcPct val="50000"/>
              </a:spcBef>
              <a:buClrTx/>
              <a:buFontTx/>
              <a:buNone/>
            </a:pPr>
            <a:r>
              <a:rPr lang="en-GB" altLang="en-US" sz="800" b="1" dirty="0" smtClean="0">
                <a:solidFill>
                  <a:schemeClr val="tx1"/>
                </a:solidFill>
                <a:latin typeface="Century Gothic" panose="020B0502020202020204" pitchFamily="34" charset="0"/>
              </a:rPr>
              <a:t>interviews   </a:t>
            </a:r>
            <a:endParaRPr lang="en-GB" altLang="en-US" sz="800" b="1" dirty="0">
              <a:solidFill>
                <a:schemeClr val="tx1"/>
              </a:solidFill>
              <a:latin typeface="Century Gothic" panose="020B0502020202020204" pitchFamily="34" charset="0"/>
            </a:endParaRPr>
          </a:p>
          <a:p>
            <a:pPr eaLnBrk="1" hangingPunct="1">
              <a:spcBef>
                <a:spcPct val="50000"/>
              </a:spcBef>
              <a:buClrTx/>
              <a:buFontTx/>
              <a:buNone/>
            </a:pPr>
            <a:r>
              <a:rPr lang="en-GB" altLang="en-US" sz="800" b="1" dirty="0">
                <a:solidFill>
                  <a:schemeClr val="tx1"/>
                </a:solidFill>
                <a:latin typeface="Century Gothic" panose="020B0502020202020204" pitchFamily="34" charset="0"/>
              </a:rPr>
              <a:t>feedback</a:t>
            </a:r>
          </a:p>
          <a:p>
            <a:pPr eaLnBrk="1" hangingPunct="1">
              <a:spcBef>
                <a:spcPct val="50000"/>
              </a:spcBef>
              <a:buClrTx/>
              <a:buFontTx/>
              <a:buNone/>
            </a:pPr>
            <a:r>
              <a:rPr lang="en-GB" altLang="en-US" sz="800" b="1" dirty="0">
                <a:solidFill>
                  <a:schemeClr val="tx1"/>
                </a:solidFill>
                <a:latin typeface="Century Gothic" panose="020B0502020202020204" pitchFamily="34" charset="0"/>
              </a:rPr>
              <a:t>pipeline</a:t>
            </a:r>
          </a:p>
        </p:txBody>
      </p:sp>
      <p:sp>
        <p:nvSpPr>
          <p:cNvPr id="226318" name="Text Box 14"/>
          <p:cNvSpPr txBox="1">
            <a:spLocks noChangeArrowheads="1"/>
          </p:cNvSpPr>
          <p:nvPr/>
        </p:nvSpPr>
        <p:spPr bwMode="auto">
          <a:xfrm>
            <a:off x="7385758" y="3511076"/>
            <a:ext cx="288148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eaLnBrk="1" hangingPunct="1">
              <a:spcBef>
                <a:spcPct val="50000"/>
              </a:spcBef>
              <a:buClrTx/>
              <a:buFontTx/>
              <a:buNone/>
            </a:pPr>
            <a:r>
              <a:rPr lang="en-GB" altLang="en-US" sz="800" b="1" dirty="0" smtClean="0">
                <a:solidFill>
                  <a:schemeClr val="tx1"/>
                </a:solidFill>
                <a:latin typeface="Century Gothic" panose="020B0502020202020204" pitchFamily="34" charset="0"/>
              </a:rPr>
              <a:t>phase 1 </a:t>
            </a:r>
          </a:p>
          <a:p>
            <a:pPr eaLnBrk="1" hangingPunct="1">
              <a:spcBef>
                <a:spcPct val="50000"/>
              </a:spcBef>
              <a:buClrTx/>
              <a:buFontTx/>
              <a:buNone/>
            </a:pPr>
            <a:r>
              <a:rPr lang="en-GB" altLang="en-US" sz="800" b="1" dirty="0" smtClean="0">
                <a:solidFill>
                  <a:schemeClr val="tx1"/>
                </a:solidFill>
                <a:latin typeface="Century Gothic" panose="020B0502020202020204" pitchFamily="34" charset="0"/>
              </a:rPr>
              <a:t>phase 2 </a:t>
            </a:r>
          </a:p>
          <a:p>
            <a:pPr eaLnBrk="1" hangingPunct="1">
              <a:spcBef>
                <a:spcPct val="50000"/>
              </a:spcBef>
              <a:buClrTx/>
              <a:buFontTx/>
              <a:buNone/>
            </a:pPr>
            <a:r>
              <a:rPr lang="en-GB" altLang="en-US" sz="800" b="1" dirty="0" smtClean="0">
                <a:solidFill>
                  <a:schemeClr val="tx1"/>
                </a:solidFill>
                <a:latin typeface="Century Gothic" panose="020B0502020202020204" pitchFamily="34" charset="0"/>
              </a:rPr>
              <a:t>phase 3 </a:t>
            </a:r>
            <a:endParaRPr lang="en-GB" altLang="en-US" sz="800" b="1" dirty="0">
              <a:solidFill>
                <a:schemeClr val="tx1"/>
              </a:solidFill>
              <a:latin typeface="Century Gothic" panose="020B0502020202020204" pitchFamily="34" charset="0"/>
            </a:endParaRPr>
          </a:p>
          <a:p>
            <a:pPr eaLnBrk="1" hangingPunct="1">
              <a:spcBef>
                <a:spcPct val="50000"/>
              </a:spcBef>
              <a:buClrTx/>
              <a:buFontTx/>
              <a:buNone/>
            </a:pPr>
            <a:r>
              <a:rPr lang="en-GB" altLang="en-US" sz="800" b="1" dirty="0">
                <a:solidFill>
                  <a:schemeClr val="tx1"/>
                </a:solidFill>
                <a:latin typeface="Arial" charset="0"/>
              </a:rPr>
              <a:t> </a:t>
            </a:r>
          </a:p>
        </p:txBody>
      </p:sp>
      <p:sp>
        <p:nvSpPr>
          <p:cNvPr id="226319" name="Text Box 15"/>
          <p:cNvSpPr txBox="1">
            <a:spLocks noChangeArrowheads="1"/>
          </p:cNvSpPr>
          <p:nvPr/>
        </p:nvSpPr>
        <p:spPr bwMode="auto">
          <a:xfrm>
            <a:off x="9304870" y="2058071"/>
            <a:ext cx="21590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eaLnBrk="1" hangingPunct="1">
              <a:spcBef>
                <a:spcPct val="50000"/>
              </a:spcBef>
              <a:buClrTx/>
              <a:buFontTx/>
              <a:buNone/>
            </a:pPr>
            <a:r>
              <a:rPr lang="en-GB" altLang="en-US" sz="800" b="1" dirty="0">
                <a:solidFill>
                  <a:schemeClr val="tx1"/>
                </a:solidFill>
                <a:latin typeface="Century Gothic" panose="020B0502020202020204" pitchFamily="34" charset="0"/>
              </a:rPr>
              <a:t>emerging trends  </a:t>
            </a:r>
          </a:p>
          <a:p>
            <a:pPr eaLnBrk="1" hangingPunct="1">
              <a:spcBef>
                <a:spcPct val="50000"/>
              </a:spcBef>
              <a:buClrTx/>
              <a:buFontTx/>
              <a:buNone/>
            </a:pPr>
            <a:r>
              <a:rPr lang="en-GB" altLang="en-US" sz="800" b="1" dirty="0">
                <a:solidFill>
                  <a:schemeClr val="tx1"/>
                </a:solidFill>
                <a:latin typeface="Century Gothic" panose="020B0502020202020204" pitchFamily="34" charset="0"/>
              </a:rPr>
              <a:t>campaigns &amp; new prospects</a:t>
            </a:r>
          </a:p>
          <a:p>
            <a:pPr eaLnBrk="1" hangingPunct="1">
              <a:spcBef>
                <a:spcPct val="50000"/>
              </a:spcBef>
              <a:buClrTx/>
              <a:buFontTx/>
              <a:buNone/>
            </a:pPr>
            <a:r>
              <a:rPr lang="en-GB" altLang="en-US" sz="800" b="1" dirty="0">
                <a:solidFill>
                  <a:schemeClr val="tx1"/>
                </a:solidFill>
                <a:latin typeface="Century Gothic" panose="020B0502020202020204" pitchFamily="34" charset="0"/>
              </a:rPr>
              <a:t>feed </a:t>
            </a:r>
            <a:r>
              <a:rPr lang="en-GB" altLang="en-US" sz="800" b="1" dirty="0" smtClean="0">
                <a:solidFill>
                  <a:schemeClr val="tx1"/>
                </a:solidFill>
                <a:latin typeface="Century Gothic" panose="020B0502020202020204" pitchFamily="34" charset="0"/>
              </a:rPr>
              <a:t>forward control</a:t>
            </a:r>
            <a:endParaRPr lang="en-GB" altLang="en-US" sz="800" b="1" dirty="0">
              <a:solidFill>
                <a:schemeClr val="tx1"/>
              </a:solidFill>
              <a:latin typeface="Century Gothic" panose="020B0502020202020204" pitchFamily="34" charset="0"/>
            </a:endParaRPr>
          </a:p>
        </p:txBody>
      </p:sp>
      <p:sp>
        <p:nvSpPr>
          <p:cNvPr id="226320" name="Text Box 16"/>
          <p:cNvSpPr txBox="1">
            <a:spLocks noChangeArrowheads="1"/>
          </p:cNvSpPr>
          <p:nvPr/>
        </p:nvSpPr>
        <p:spPr bwMode="auto">
          <a:xfrm>
            <a:off x="6423379" y="4186161"/>
            <a:ext cx="28814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eaLnBrk="1" hangingPunct="1">
              <a:spcBef>
                <a:spcPct val="50000"/>
              </a:spcBef>
              <a:buClrTx/>
              <a:buFontTx/>
              <a:buNone/>
            </a:pPr>
            <a:r>
              <a:rPr lang="en-GB" altLang="en-US" sz="800" b="1" dirty="0">
                <a:solidFill>
                  <a:schemeClr val="tx1"/>
                </a:solidFill>
                <a:latin typeface="Century Gothic" panose="020B0502020202020204" pitchFamily="34" charset="0"/>
              </a:rPr>
              <a:t>target sectors  </a:t>
            </a:r>
          </a:p>
          <a:p>
            <a:pPr eaLnBrk="1" hangingPunct="1">
              <a:spcBef>
                <a:spcPct val="50000"/>
              </a:spcBef>
              <a:buClrTx/>
              <a:buFontTx/>
              <a:buNone/>
            </a:pPr>
            <a:r>
              <a:rPr lang="en-GB" altLang="en-US" sz="800" b="1" dirty="0">
                <a:solidFill>
                  <a:schemeClr val="tx1"/>
                </a:solidFill>
                <a:latin typeface="Century Gothic" panose="020B0502020202020204" pitchFamily="34" charset="0"/>
              </a:rPr>
              <a:t>target individuals</a:t>
            </a:r>
          </a:p>
          <a:p>
            <a:pPr eaLnBrk="1" hangingPunct="1">
              <a:spcBef>
                <a:spcPct val="50000"/>
              </a:spcBef>
              <a:buClrTx/>
              <a:buFontTx/>
              <a:buNone/>
            </a:pPr>
            <a:r>
              <a:rPr lang="en-GB" altLang="en-US" sz="800" b="1" dirty="0">
                <a:solidFill>
                  <a:schemeClr val="tx1"/>
                </a:solidFill>
                <a:latin typeface="Century Gothic" panose="020B0502020202020204" pitchFamily="34" charset="0"/>
              </a:rPr>
              <a:t>build phase 1 2 3 </a:t>
            </a:r>
          </a:p>
        </p:txBody>
      </p:sp>
      <p:sp>
        <p:nvSpPr>
          <p:cNvPr id="226321" name="Line 17"/>
          <p:cNvSpPr>
            <a:spLocks noChangeShapeType="1"/>
          </p:cNvSpPr>
          <p:nvPr/>
        </p:nvSpPr>
        <p:spPr bwMode="auto">
          <a:xfrm>
            <a:off x="2774246" y="2156145"/>
            <a:ext cx="0" cy="2015728"/>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22" name="Line 18"/>
          <p:cNvSpPr>
            <a:spLocks noChangeShapeType="1"/>
          </p:cNvSpPr>
          <p:nvPr/>
        </p:nvSpPr>
        <p:spPr bwMode="auto">
          <a:xfrm flipH="1" flipV="1">
            <a:off x="2774247" y="2156145"/>
            <a:ext cx="2689577"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23" name="Line 19"/>
          <p:cNvSpPr>
            <a:spLocks noChangeShapeType="1"/>
          </p:cNvSpPr>
          <p:nvPr/>
        </p:nvSpPr>
        <p:spPr bwMode="auto">
          <a:xfrm flipH="1" flipV="1">
            <a:off x="2774247" y="2876472"/>
            <a:ext cx="1730021"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24" name="Line 20"/>
          <p:cNvSpPr>
            <a:spLocks noChangeShapeType="1"/>
          </p:cNvSpPr>
          <p:nvPr/>
        </p:nvSpPr>
        <p:spPr bwMode="auto">
          <a:xfrm flipH="1" flipV="1">
            <a:off x="2774249" y="3596801"/>
            <a:ext cx="770465"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26" name="Line 22"/>
          <p:cNvSpPr>
            <a:spLocks noChangeShapeType="1"/>
          </p:cNvSpPr>
          <p:nvPr/>
        </p:nvSpPr>
        <p:spPr bwMode="auto">
          <a:xfrm flipH="1" flipV="1">
            <a:off x="2585156" y="5110086"/>
            <a:ext cx="0" cy="503635"/>
          </a:xfrm>
          <a:prstGeom prst="line">
            <a:avLst/>
          </a:prstGeom>
          <a:noFill/>
          <a:ln w="38100">
            <a:solidFill>
              <a:srgbClr val="56B5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27" name="Line 23"/>
          <p:cNvSpPr>
            <a:spLocks noChangeShapeType="1"/>
          </p:cNvSpPr>
          <p:nvPr/>
        </p:nvSpPr>
        <p:spPr bwMode="auto">
          <a:xfrm flipH="1" flipV="1">
            <a:off x="3544712" y="4389757"/>
            <a:ext cx="0" cy="502444"/>
          </a:xfrm>
          <a:prstGeom prst="line">
            <a:avLst/>
          </a:prstGeom>
          <a:noFill/>
          <a:ln w="38100">
            <a:solidFill>
              <a:srgbClr val="56B5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28" name="Line 24"/>
          <p:cNvSpPr>
            <a:spLocks noChangeShapeType="1"/>
          </p:cNvSpPr>
          <p:nvPr/>
        </p:nvSpPr>
        <p:spPr bwMode="auto">
          <a:xfrm flipH="1" flipV="1">
            <a:off x="4504268" y="3668238"/>
            <a:ext cx="0" cy="503634"/>
          </a:xfrm>
          <a:prstGeom prst="line">
            <a:avLst/>
          </a:prstGeom>
          <a:noFill/>
          <a:ln w="38100">
            <a:solidFill>
              <a:srgbClr val="56B5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29" name="Line 25"/>
          <p:cNvSpPr>
            <a:spLocks noChangeShapeType="1"/>
          </p:cNvSpPr>
          <p:nvPr/>
        </p:nvSpPr>
        <p:spPr bwMode="auto">
          <a:xfrm flipH="1" flipV="1">
            <a:off x="5463822" y="2947911"/>
            <a:ext cx="0" cy="503635"/>
          </a:xfrm>
          <a:prstGeom prst="line">
            <a:avLst/>
          </a:prstGeom>
          <a:noFill/>
          <a:ln w="38100">
            <a:solidFill>
              <a:srgbClr val="56B5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30" name="Line 26"/>
          <p:cNvSpPr>
            <a:spLocks noChangeShapeType="1"/>
          </p:cNvSpPr>
          <p:nvPr/>
        </p:nvSpPr>
        <p:spPr bwMode="auto">
          <a:xfrm flipH="1" flipV="1">
            <a:off x="6423378" y="2228774"/>
            <a:ext cx="0" cy="503635"/>
          </a:xfrm>
          <a:prstGeom prst="line">
            <a:avLst/>
          </a:prstGeom>
          <a:noFill/>
          <a:ln w="38100">
            <a:solidFill>
              <a:srgbClr val="56B5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6331" name="Line 27"/>
          <p:cNvSpPr>
            <a:spLocks noChangeShapeType="1"/>
          </p:cNvSpPr>
          <p:nvPr/>
        </p:nvSpPr>
        <p:spPr bwMode="auto">
          <a:xfrm flipH="1" flipV="1">
            <a:off x="3544712" y="5685157"/>
            <a:ext cx="959556" cy="0"/>
          </a:xfrm>
          <a:prstGeom prst="line">
            <a:avLst/>
          </a:prstGeom>
          <a:noFill/>
          <a:ln w="28575">
            <a:solidFill>
              <a:schemeClr val="bg2"/>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GB"/>
          </a:p>
        </p:txBody>
      </p:sp>
      <p:sp>
        <p:nvSpPr>
          <p:cNvPr id="226332" name="Line 28"/>
          <p:cNvSpPr>
            <a:spLocks noChangeShapeType="1"/>
          </p:cNvSpPr>
          <p:nvPr/>
        </p:nvSpPr>
        <p:spPr bwMode="auto">
          <a:xfrm flipH="1" flipV="1">
            <a:off x="7382934" y="2876472"/>
            <a:ext cx="962379" cy="0"/>
          </a:xfrm>
          <a:prstGeom prst="line">
            <a:avLst/>
          </a:prstGeom>
          <a:noFill/>
          <a:ln w="28575">
            <a:solidFill>
              <a:schemeClr val="bg2"/>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GB"/>
          </a:p>
        </p:txBody>
      </p:sp>
      <p:sp>
        <p:nvSpPr>
          <p:cNvPr id="226333" name="Line 29"/>
          <p:cNvSpPr>
            <a:spLocks noChangeShapeType="1"/>
          </p:cNvSpPr>
          <p:nvPr/>
        </p:nvSpPr>
        <p:spPr bwMode="auto">
          <a:xfrm flipH="1" flipV="1">
            <a:off x="6423378" y="3596801"/>
            <a:ext cx="962379" cy="0"/>
          </a:xfrm>
          <a:prstGeom prst="line">
            <a:avLst/>
          </a:prstGeom>
          <a:noFill/>
          <a:ln w="28575">
            <a:solidFill>
              <a:schemeClr val="bg2"/>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GB"/>
          </a:p>
        </p:txBody>
      </p:sp>
      <p:sp>
        <p:nvSpPr>
          <p:cNvPr id="226334" name="Line 30"/>
          <p:cNvSpPr>
            <a:spLocks noChangeShapeType="1"/>
          </p:cNvSpPr>
          <p:nvPr/>
        </p:nvSpPr>
        <p:spPr bwMode="auto">
          <a:xfrm flipH="1" flipV="1">
            <a:off x="4501447" y="5037457"/>
            <a:ext cx="962377" cy="0"/>
          </a:xfrm>
          <a:prstGeom prst="line">
            <a:avLst/>
          </a:prstGeom>
          <a:noFill/>
          <a:ln w="28575">
            <a:solidFill>
              <a:schemeClr val="bg2"/>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GB"/>
          </a:p>
        </p:txBody>
      </p:sp>
      <p:sp>
        <p:nvSpPr>
          <p:cNvPr id="226335" name="Line 31"/>
          <p:cNvSpPr>
            <a:spLocks noChangeShapeType="1"/>
          </p:cNvSpPr>
          <p:nvPr/>
        </p:nvSpPr>
        <p:spPr bwMode="auto">
          <a:xfrm flipH="1" flipV="1">
            <a:off x="5463823" y="4315938"/>
            <a:ext cx="959556" cy="0"/>
          </a:xfrm>
          <a:prstGeom prst="line">
            <a:avLst/>
          </a:prstGeom>
          <a:noFill/>
          <a:ln w="28575">
            <a:solidFill>
              <a:schemeClr val="bg2"/>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GB"/>
          </a:p>
        </p:txBody>
      </p:sp>
      <p:sp>
        <p:nvSpPr>
          <p:cNvPr id="226336" name="Line 32"/>
          <p:cNvSpPr>
            <a:spLocks noChangeShapeType="1"/>
          </p:cNvSpPr>
          <p:nvPr/>
        </p:nvSpPr>
        <p:spPr bwMode="auto">
          <a:xfrm flipH="1" flipV="1">
            <a:off x="8345314" y="2156145"/>
            <a:ext cx="959556" cy="0"/>
          </a:xfrm>
          <a:prstGeom prst="line">
            <a:avLst/>
          </a:prstGeom>
          <a:noFill/>
          <a:ln w="28575">
            <a:solidFill>
              <a:schemeClr val="bg2"/>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GB"/>
          </a:p>
        </p:txBody>
      </p:sp>
      <p:sp>
        <p:nvSpPr>
          <p:cNvPr id="15390" name="Text Box 36"/>
          <p:cNvSpPr txBox="1">
            <a:spLocks noChangeArrowheads="1"/>
          </p:cNvSpPr>
          <p:nvPr/>
        </p:nvSpPr>
        <p:spPr bwMode="auto">
          <a:xfrm>
            <a:off x="2675903" y="971735"/>
            <a:ext cx="5188220" cy="43219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algn="ctr" eaLnBrk="1" hangingPunct="1">
              <a:spcBef>
                <a:spcPct val="0"/>
              </a:spcBef>
              <a:buClrTx/>
              <a:buFontTx/>
              <a:buNone/>
            </a:pPr>
            <a:r>
              <a:rPr lang="en-US" altLang="en-US" sz="3200" b="1" dirty="0">
                <a:solidFill>
                  <a:srgbClr val="000000"/>
                </a:solidFill>
                <a:latin typeface="Century Gothic" panose="020B0502020202020204" pitchFamily="34" charset="0"/>
              </a:rPr>
              <a:t>Live File </a:t>
            </a:r>
            <a:r>
              <a:rPr lang="en-US" altLang="en-US" sz="3200" b="1" dirty="0" smtClean="0">
                <a:solidFill>
                  <a:srgbClr val="000000"/>
                </a:solidFill>
                <a:latin typeface="Century Gothic" panose="020B0502020202020204" pitchFamily="34" charset="0"/>
              </a:rPr>
              <a:t>Cyclical Process </a:t>
            </a:r>
            <a:endParaRPr lang="en-US" altLang="en-US" sz="3200" b="1" dirty="0">
              <a:solidFill>
                <a:srgbClr val="003399"/>
              </a:solidFill>
              <a:latin typeface="Century Gothic" panose="020B0502020202020204" pitchFamily="34" charset="0"/>
            </a:endParaRPr>
          </a:p>
        </p:txBody>
      </p:sp>
      <p:sp>
        <p:nvSpPr>
          <p:cNvPr id="42" name="Text Box 12"/>
          <p:cNvSpPr txBox="1">
            <a:spLocks noChangeArrowheads="1"/>
          </p:cNvSpPr>
          <p:nvPr/>
        </p:nvSpPr>
        <p:spPr bwMode="auto">
          <a:xfrm>
            <a:off x="4495800" y="5603751"/>
            <a:ext cx="28814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627957"/>
              </a:buClr>
              <a:buFont typeface="Wingdings" pitchFamily="2" charset="2"/>
              <a:buChar char="§"/>
              <a:defRPr>
                <a:solidFill>
                  <a:srgbClr val="C46C44"/>
                </a:solidFill>
                <a:latin typeface="Trebuchet MS" pitchFamily="34" charset="0"/>
              </a:defRPr>
            </a:lvl1pPr>
            <a:lvl2pPr marL="742950" indent="-285750" algn="l" eaLnBrk="0" hangingPunct="0">
              <a:spcBef>
                <a:spcPct val="20000"/>
              </a:spcBef>
              <a:buClr>
                <a:srgbClr val="627957"/>
              </a:buClr>
              <a:buFont typeface="Arial" charset="0"/>
              <a:buChar char="-"/>
              <a:defRPr>
                <a:solidFill>
                  <a:srgbClr val="C46C44"/>
                </a:solidFill>
                <a:latin typeface="Trebuchet MS" pitchFamily="34" charset="0"/>
              </a:defRPr>
            </a:lvl2pPr>
            <a:lvl3pPr marL="1143000" indent="-228600" algn="l" eaLnBrk="0" hangingPunct="0">
              <a:spcBef>
                <a:spcPct val="20000"/>
              </a:spcBef>
              <a:buClr>
                <a:srgbClr val="627957"/>
              </a:buClr>
              <a:buFont typeface="Trebuchet MS" pitchFamily="34" charset="0"/>
              <a:buChar char="»"/>
              <a:defRPr>
                <a:solidFill>
                  <a:srgbClr val="C46C44"/>
                </a:solidFill>
                <a:latin typeface="Trebuchet MS" pitchFamily="34" charset="0"/>
              </a:defRPr>
            </a:lvl3pPr>
            <a:lvl4pPr marL="1600200" indent="-228600" algn="l" eaLnBrk="0" hangingPunct="0">
              <a:spcBef>
                <a:spcPct val="20000"/>
              </a:spcBef>
              <a:buClr>
                <a:srgbClr val="627957"/>
              </a:buClr>
              <a:buChar char="o"/>
              <a:defRPr>
                <a:solidFill>
                  <a:srgbClr val="C46C44"/>
                </a:solidFill>
                <a:latin typeface="Trebuchet MS" pitchFamily="34" charset="0"/>
              </a:defRPr>
            </a:lvl4pPr>
            <a:lvl5pPr marL="2057400" indent="-228600" algn="l" eaLnBrk="0" hangingPunct="0">
              <a:spcBef>
                <a:spcPct val="20000"/>
              </a:spcBef>
              <a:buClr>
                <a:srgbClr val="627957"/>
              </a:buClr>
              <a:buFont typeface="Wingdings" pitchFamily="2" charset="2"/>
              <a:buChar char="§"/>
              <a:defRPr>
                <a:solidFill>
                  <a:srgbClr val="C46C44"/>
                </a:solidFill>
                <a:latin typeface="Trebuchet MS" pitchFamily="34" charset="0"/>
              </a:defRPr>
            </a:lvl5pPr>
            <a:lvl6pPr marL="25146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6pPr>
            <a:lvl7pPr marL="29718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7pPr>
            <a:lvl8pPr marL="34290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8pPr>
            <a:lvl9pPr marL="3886200" indent="-228600" eaLnBrk="0" fontAlgn="base" hangingPunct="0">
              <a:spcBef>
                <a:spcPct val="20000"/>
              </a:spcBef>
              <a:spcAft>
                <a:spcPct val="0"/>
              </a:spcAft>
              <a:buClr>
                <a:srgbClr val="627957"/>
              </a:buClr>
              <a:buFont typeface="Wingdings" pitchFamily="2" charset="2"/>
              <a:buChar char="§"/>
              <a:defRPr>
                <a:solidFill>
                  <a:srgbClr val="C46C44"/>
                </a:solidFill>
                <a:latin typeface="Trebuchet MS" pitchFamily="34" charset="0"/>
              </a:defRPr>
            </a:lvl9pPr>
          </a:lstStyle>
          <a:p>
            <a:pPr eaLnBrk="1" hangingPunct="1">
              <a:spcBef>
                <a:spcPct val="50000"/>
              </a:spcBef>
              <a:buClrTx/>
              <a:buFontTx/>
              <a:buNone/>
            </a:pPr>
            <a:r>
              <a:rPr lang="en-GB" altLang="en-US" sz="800" b="1" dirty="0">
                <a:solidFill>
                  <a:schemeClr val="tx1"/>
                </a:solidFill>
                <a:latin typeface="Century Gothic" panose="020B0502020202020204" pitchFamily="34" charset="0"/>
              </a:rPr>
              <a:t>receive instruction</a:t>
            </a:r>
          </a:p>
          <a:p>
            <a:pPr eaLnBrk="1" hangingPunct="1">
              <a:spcBef>
                <a:spcPct val="50000"/>
              </a:spcBef>
              <a:buClrTx/>
              <a:buFontTx/>
              <a:buNone/>
            </a:pPr>
            <a:r>
              <a:rPr lang="en-GB" altLang="en-US" sz="800" b="1" dirty="0">
                <a:solidFill>
                  <a:schemeClr val="tx1"/>
                </a:solidFill>
                <a:latin typeface="Century Gothic" panose="020B0502020202020204" pitchFamily="34" charset="0"/>
              </a:rPr>
              <a:t>check &amp; balance on bearing  </a:t>
            </a:r>
          </a:p>
          <a:p>
            <a:pPr eaLnBrk="1" hangingPunct="1">
              <a:spcBef>
                <a:spcPct val="50000"/>
              </a:spcBef>
              <a:buClrTx/>
              <a:buFontTx/>
              <a:buNone/>
            </a:pPr>
            <a:r>
              <a:rPr lang="en-GB" altLang="en-US" sz="800" b="1" dirty="0">
                <a:solidFill>
                  <a:schemeClr val="tx1"/>
                </a:solidFill>
                <a:latin typeface="Century Gothic" panose="020B0502020202020204" pitchFamily="34" charset="0"/>
              </a:rPr>
              <a:t>suggested positions  </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6383" y="6090963"/>
            <a:ext cx="681617" cy="681617"/>
          </a:xfrm>
          <a:prstGeom prst="rect">
            <a:avLst/>
          </a:prstGeom>
        </p:spPr>
      </p:pic>
    </p:spTree>
    <p:extLst>
      <p:ext uri="{BB962C8B-B14F-4D97-AF65-F5344CB8AC3E}">
        <p14:creationId xmlns:p14="http://schemas.microsoft.com/office/powerpoint/2010/main" val="3203534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6309"/>
                                        </p:tgtEl>
                                        <p:attrNameLst>
                                          <p:attrName>style.visibility</p:attrName>
                                        </p:attrNameLst>
                                      </p:cBhvr>
                                      <p:to>
                                        <p:strVal val="visible"/>
                                      </p:to>
                                    </p:set>
                                    <p:animEffect transition="in" filter="wipe(left)">
                                      <p:cBhvr>
                                        <p:cTn id="7" dur="2000"/>
                                        <p:tgtEl>
                                          <p:spTgt spid="226309"/>
                                        </p:tgtEl>
                                      </p:cBhvr>
                                    </p:animEffect>
                                  </p:childTnLst>
                                </p:cTn>
                              </p:par>
                            </p:childTnLst>
                          </p:cTn>
                        </p:par>
                        <p:par>
                          <p:cTn id="8" fill="hold">
                            <p:stCondLst>
                              <p:cond delay="2000"/>
                            </p:stCondLst>
                            <p:childTnLst>
                              <p:par>
                                <p:cTn id="9" presetID="22" presetClass="entr" presetSubtype="8" fill="hold" grpId="0" nodeType="afterEffect">
                                  <p:stCondLst>
                                    <p:cond delay="1500"/>
                                  </p:stCondLst>
                                  <p:childTnLst>
                                    <p:set>
                                      <p:cBhvr>
                                        <p:cTn id="10" dur="1" fill="hold">
                                          <p:stCondLst>
                                            <p:cond delay="0"/>
                                          </p:stCondLst>
                                        </p:cTn>
                                        <p:tgtEl>
                                          <p:spTgt spid="226331"/>
                                        </p:tgtEl>
                                        <p:attrNameLst>
                                          <p:attrName>style.visibility</p:attrName>
                                        </p:attrNameLst>
                                      </p:cBhvr>
                                      <p:to>
                                        <p:strVal val="visible"/>
                                      </p:to>
                                    </p:set>
                                    <p:animEffect transition="in" filter="wipe(left)">
                                      <p:cBhvr>
                                        <p:cTn id="11" dur="3000"/>
                                        <p:tgtEl>
                                          <p:spTgt spid="226331"/>
                                        </p:tgtEl>
                                      </p:cBhvr>
                                    </p:animEffect>
                                  </p:childTnLst>
                                </p:cTn>
                              </p:par>
                            </p:childTnLst>
                          </p:cTn>
                        </p:par>
                        <p:par>
                          <p:cTn id="12" fill="hold">
                            <p:stCondLst>
                              <p:cond delay="6500"/>
                            </p:stCondLst>
                            <p:childTnLst>
                              <p:par>
                                <p:cTn id="13" presetID="10" presetClass="exit" presetSubtype="0" fill="hold" grpId="1" nodeType="afterEffect">
                                  <p:stCondLst>
                                    <p:cond delay="0"/>
                                  </p:stCondLst>
                                  <p:childTnLst>
                                    <p:animEffect transition="out" filter="fade">
                                      <p:cBhvr>
                                        <p:cTn id="14" dur="6900"/>
                                        <p:tgtEl>
                                          <p:spTgt spid="226331"/>
                                        </p:tgtEl>
                                      </p:cBhvr>
                                    </p:animEffect>
                                    <p:set>
                                      <p:cBhvr>
                                        <p:cTn id="15" dur="1" fill="hold">
                                          <p:stCondLst>
                                            <p:cond delay="6899"/>
                                          </p:stCondLst>
                                        </p:cTn>
                                        <p:tgtEl>
                                          <p:spTgt spid="226331"/>
                                        </p:tgtEl>
                                        <p:attrNameLst>
                                          <p:attrName>style.visibility</p:attrName>
                                        </p:attrNameLst>
                                      </p:cBhvr>
                                      <p:to>
                                        <p:strVal val="hidden"/>
                                      </p:to>
                                    </p:set>
                                  </p:childTnLst>
                                </p:cTn>
                              </p:par>
                            </p:childTnLst>
                          </p:cTn>
                        </p:par>
                        <p:par>
                          <p:cTn id="16" fill="hold">
                            <p:stCondLst>
                              <p:cond delay="13400"/>
                            </p:stCondLst>
                            <p:childTnLst>
                              <p:par>
                                <p:cTn id="17" presetID="22" presetClass="entr" presetSubtype="8" fill="hold" grpId="0" nodeType="afterEffect">
                                  <p:stCondLst>
                                    <p:cond delay="0"/>
                                  </p:stCondLst>
                                  <p:childTnLst>
                                    <p:set>
                                      <p:cBhvr>
                                        <p:cTn id="18" dur="1" fill="hold">
                                          <p:stCondLst>
                                            <p:cond delay="0"/>
                                          </p:stCondLst>
                                        </p:cTn>
                                        <p:tgtEl>
                                          <p:spTgt spid="42">
                                            <p:txEl>
                                              <p:pRg st="0" end="0"/>
                                            </p:txEl>
                                          </p:spTgt>
                                        </p:tgtEl>
                                        <p:attrNameLst>
                                          <p:attrName>style.visibility</p:attrName>
                                        </p:attrNameLst>
                                      </p:cBhvr>
                                      <p:to>
                                        <p:strVal val="visible"/>
                                      </p:to>
                                    </p:set>
                                    <p:animEffect transition="in" filter="wipe(left)">
                                      <p:cBhvr>
                                        <p:cTn id="19" dur="2000"/>
                                        <p:tgtEl>
                                          <p:spTgt spid="42">
                                            <p:txEl>
                                              <p:pRg st="0" end="0"/>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
                                            <p:txEl>
                                              <p:pRg st="1" end="1"/>
                                            </p:txEl>
                                          </p:spTgt>
                                        </p:tgtEl>
                                        <p:attrNameLst>
                                          <p:attrName>style.visibility</p:attrName>
                                        </p:attrNameLst>
                                      </p:cBhvr>
                                      <p:to>
                                        <p:strVal val="visible"/>
                                      </p:to>
                                    </p:set>
                                    <p:animEffect transition="in" filter="wipe(left)">
                                      <p:cBhvr>
                                        <p:cTn id="22" dur="2000"/>
                                        <p:tgtEl>
                                          <p:spTgt spid="42">
                                            <p:txEl>
                                              <p:pRg st="1" end="1"/>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xEl>
                                              <p:pRg st="2" end="2"/>
                                            </p:txEl>
                                          </p:spTgt>
                                        </p:tgtEl>
                                        <p:attrNameLst>
                                          <p:attrName>style.visibility</p:attrName>
                                        </p:attrNameLst>
                                      </p:cBhvr>
                                      <p:to>
                                        <p:strVal val="visible"/>
                                      </p:to>
                                    </p:set>
                                    <p:animEffect transition="in" filter="wipe(left)">
                                      <p:cBhvr>
                                        <p:cTn id="25" dur="2000"/>
                                        <p:tgtEl>
                                          <p:spTgt spid="42">
                                            <p:txEl>
                                              <p:pRg st="2" end="2"/>
                                            </p:txEl>
                                          </p:spTgt>
                                        </p:tgtEl>
                                      </p:cBhvr>
                                    </p:animEffect>
                                  </p:childTnLst>
                                </p:cTn>
                              </p:par>
                            </p:childTnLst>
                          </p:cTn>
                        </p:par>
                        <p:par>
                          <p:cTn id="26" fill="hold">
                            <p:stCondLst>
                              <p:cond delay="15400"/>
                            </p:stCondLst>
                            <p:childTnLst>
                              <p:par>
                                <p:cTn id="27" presetID="10" presetClass="exit" presetSubtype="0" fill="hold" grpId="1" nodeType="afterEffect">
                                  <p:stCondLst>
                                    <p:cond delay="0"/>
                                  </p:stCondLst>
                                  <p:childTnLst>
                                    <p:animEffect transition="out" filter="fade">
                                      <p:cBhvr>
                                        <p:cTn id="28" dur="2000"/>
                                        <p:tgtEl>
                                          <p:spTgt spid="42">
                                            <p:txEl>
                                              <p:pRg st="0" end="0"/>
                                            </p:txEl>
                                          </p:spTgt>
                                        </p:tgtEl>
                                      </p:cBhvr>
                                    </p:animEffect>
                                    <p:set>
                                      <p:cBhvr>
                                        <p:cTn id="29" dur="1" fill="hold">
                                          <p:stCondLst>
                                            <p:cond delay="1999"/>
                                          </p:stCondLst>
                                        </p:cTn>
                                        <p:tgtEl>
                                          <p:spTgt spid="42">
                                            <p:txEl>
                                              <p:pRg st="0" end="0"/>
                                            </p:txEl>
                                          </p:spTgt>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2000"/>
                                        <p:tgtEl>
                                          <p:spTgt spid="42">
                                            <p:txEl>
                                              <p:pRg st="1" end="1"/>
                                            </p:txEl>
                                          </p:spTgt>
                                        </p:tgtEl>
                                      </p:cBhvr>
                                    </p:animEffect>
                                    <p:set>
                                      <p:cBhvr>
                                        <p:cTn id="32" dur="1" fill="hold">
                                          <p:stCondLst>
                                            <p:cond delay="1999"/>
                                          </p:stCondLst>
                                        </p:cTn>
                                        <p:tgtEl>
                                          <p:spTgt spid="42">
                                            <p:txEl>
                                              <p:pRg st="1" end="1"/>
                                            </p:txEl>
                                          </p:spTgt>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2000"/>
                                        <p:tgtEl>
                                          <p:spTgt spid="42">
                                            <p:txEl>
                                              <p:pRg st="2" end="2"/>
                                            </p:txEl>
                                          </p:spTgt>
                                        </p:tgtEl>
                                      </p:cBhvr>
                                    </p:animEffect>
                                    <p:set>
                                      <p:cBhvr>
                                        <p:cTn id="35" dur="1" fill="hold">
                                          <p:stCondLst>
                                            <p:cond delay="1999"/>
                                          </p:stCondLst>
                                        </p:cTn>
                                        <p:tgtEl>
                                          <p:spTgt spid="42">
                                            <p:txEl>
                                              <p:pRg st="2" end="2"/>
                                            </p:txEl>
                                          </p:spTgt>
                                        </p:tgtEl>
                                        <p:attrNameLst>
                                          <p:attrName>style.visibility</p:attrName>
                                        </p:attrNameLst>
                                      </p:cBhvr>
                                      <p:to>
                                        <p:strVal val="hidden"/>
                                      </p:to>
                                    </p:set>
                                  </p:childTnLst>
                                </p:cTn>
                              </p:par>
                            </p:childTnLst>
                          </p:cTn>
                        </p:par>
                        <p:par>
                          <p:cTn id="36" fill="hold">
                            <p:stCondLst>
                              <p:cond delay="17400"/>
                            </p:stCondLst>
                            <p:childTnLst>
                              <p:par>
                                <p:cTn id="37" presetID="22" presetClass="entr" presetSubtype="8" fill="hold" grpId="0" nodeType="afterEffect">
                                  <p:stCondLst>
                                    <p:cond delay="0"/>
                                  </p:stCondLst>
                                  <p:childTnLst>
                                    <p:set>
                                      <p:cBhvr>
                                        <p:cTn id="38" dur="1" fill="hold">
                                          <p:stCondLst>
                                            <p:cond delay="0"/>
                                          </p:stCondLst>
                                        </p:cTn>
                                        <p:tgtEl>
                                          <p:spTgt spid="226308"/>
                                        </p:tgtEl>
                                        <p:attrNameLst>
                                          <p:attrName>style.visibility</p:attrName>
                                        </p:attrNameLst>
                                      </p:cBhvr>
                                      <p:to>
                                        <p:strVal val="visible"/>
                                      </p:to>
                                    </p:set>
                                    <p:animEffect transition="in" filter="wipe(left)">
                                      <p:cBhvr>
                                        <p:cTn id="39" dur="2000"/>
                                        <p:tgtEl>
                                          <p:spTgt spid="226308"/>
                                        </p:tgtEl>
                                      </p:cBhvr>
                                    </p:animEffect>
                                  </p:childTnLst>
                                </p:cTn>
                              </p:par>
                            </p:childTnLst>
                          </p:cTn>
                        </p:par>
                        <p:par>
                          <p:cTn id="40" fill="hold">
                            <p:stCondLst>
                              <p:cond delay="19400"/>
                            </p:stCondLst>
                            <p:childTnLst>
                              <p:par>
                                <p:cTn id="41" presetID="10" presetClass="entr" presetSubtype="0" fill="hold" grpId="0" nodeType="afterEffect">
                                  <p:stCondLst>
                                    <p:cond delay="0"/>
                                  </p:stCondLst>
                                  <p:childTnLst>
                                    <p:set>
                                      <p:cBhvr>
                                        <p:cTn id="42" dur="1" fill="hold">
                                          <p:stCondLst>
                                            <p:cond delay="0"/>
                                          </p:stCondLst>
                                        </p:cTn>
                                        <p:tgtEl>
                                          <p:spTgt spid="226326"/>
                                        </p:tgtEl>
                                        <p:attrNameLst>
                                          <p:attrName>style.visibility</p:attrName>
                                        </p:attrNameLst>
                                      </p:cBhvr>
                                      <p:to>
                                        <p:strVal val="visible"/>
                                      </p:to>
                                    </p:set>
                                    <p:animEffect transition="in" filter="fade">
                                      <p:cBhvr>
                                        <p:cTn id="43" dur="2000"/>
                                        <p:tgtEl>
                                          <p:spTgt spid="226326"/>
                                        </p:tgtEl>
                                      </p:cBhvr>
                                    </p:animEffect>
                                  </p:childTnLst>
                                </p:cTn>
                              </p:par>
                            </p:childTnLst>
                          </p:cTn>
                        </p:par>
                        <p:par>
                          <p:cTn id="44" fill="hold">
                            <p:stCondLst>
                              <p:cond delay="21400"/>
                            </p:stCondLst>
                            <p:childTnLst>
                              <p:par>
                                <p:cTn id="45" presetID="22" presetClass="entr" presetSubtype="8" fill="hold" grpId="0" nodeType="afterEffect">
                                  <p:stCondLst>
                                    <p:cond delay="0"/>
                                  </p:stCondLst>
                                  <p:childTnLst>
                                    <p:set>
                                      <p:cBhvr>
                                        <p:cTn id="46" dur="1" fill="hold">
                                          <p:stCondLst>
                                            <p:cond delay="0"/>
                                          </p:stCondLst>
                                        </p:cTn>
                                        <p:tgtEl>
                                          <p:spTgt spid="226334"/>
                                        </p:tgtEl>
                                        <p:attrNameLst>
                                          <p:attrName>style.visibility</p:attrName>
                                        </p:attrNameLst>
                                      </p:cBhvr>
                                      <p:to>
                                        <p:strVal val="visible"/>
                                      </p:to>
                                    </p:set>
                                    <p:animEffect transition="in" filter="wipe(left)">
                                      <p:cBhvr>
                                        <p:cTn id="47" dur="2000"/>
                                        <p:tgtEl>
                                          <p:spTgt spid="226334"/>
                                        </p:tgtEl>
                                      </p:cBhvr>
                                    </p:animEffect>
                                  </p:childTnLst>
                                </p:cTn>
                              </p:par>
                            </p:childTnLst>
                          </p:cTn>
                        </p:par>
                        <p:par>
                          <p:cTn id="48" fill="hold">
                            <p:stCondLst>
                              <p:cond delay="23400"/>
                            </p:stCondLst>
                            <p:childTnLst>
                              <p:par>
                                <p:cTn id="49" presetID="22" presetClass="entr" presetSubtype="8" fill="hold" grpId="0" nodeType="afterEffect">
                                  <p:stCondLst>
                                    <p:cond delay="0"/>
                                  </p:stCondLst>
                                  <p:childTnLst>
                                    <p:set>
                                      <p:cBhvr>
                                        <p:cTn id="50" dur="1" fill="hold">
                                          <p:stCondLst>
                                            <p:cond delay="0"/>
                                          </p:stCondLst>
                                        </p:cTn>
                                        <p:tgtEl>
                                          <p:spTgt spid="226315">
                                            <p:txEl>
                                              <p:pRg st="0" end="0"/>
                                            </p:txEl>
                                          </p:spTgt>
                                        </p:tgtEl>
                                        <p:attrNameLst>
                                          <p:attrName>style.visibility</p:attrName>
                                        </p:attrNameLst>
                                      </p:cBhvr>
                                      <p:to>
                                        <p:strVal val="visible"/>
                                      </p:to>
                                    </p:set>
                                    <p:animEffect transition="in" filter="wipe(left)">
                                      <p:cBhvr>
                                        <p:cTn id="51" dur="2000"/>
                                        <p:tgtEl>
                                          <p:spTgt spid="226315">
                                            <p:txEl>
                                              <p:pRg st="0" end="0"/>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226315">
                                            <p:txEl>
                                              <p:pRg st="1" end="1"/>
                                            </p:txEl>
                                          </p:spTgt>
                                        </p:tgtEl>
                                        <p:attrNameLst>
                                          <p:attrName>style.visibility</p:attrName>
                                        </p:attrNameLst>
                                      </p:cBhvr>
                                      <p:to>
                                        <p:strVal val="visible"/>
                                      </p:to>
                                    </p:set>
                                    <p:animEffect transition="in" filter="wipe(left)">
                                      <p:cBhvr>
                                        <p:cTn id="54" dur="2000"/>
                                        <p:tgtEl>
                                          <p:spTgt spid="226315">
                                            <p:txEl>
                                              <p:pRg st="1" end="1"/>
                                            </p:txEl>
                                          </p:spTgt>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26315">
                                            <p:txEl>
                                              <p:pRg st="2" end="2"/>
                                            </p:txEl>
                                          </p:spTgt>
                                        </p:tgtEl>
                                        <p:attrNameLst>
                                          <p:attrName>style.visibility</p:attrName>
                                        </p:attrNameLst>
                                      </p:cBhvr>
                                      <p:to>
                                        <p:strVal val="visible"/>
                                      </p:to>
                                    </p:set>
                                    <p:animEffect transition="in" filter="wipe(left)">
                                      <p:cBhvr>
                                        <p:cTn id="57" dur="2000"/>
                                        <p:tgtEl>
                                          <p:spTgt spid="226315">
                                            <p:txEl>
                                              <p:pRg st="2" end="2"/>
                                            </p:txEl>
                                          </p:spTgt>
                                        </p:tgtEl>
                                      </p:cBhvr>
                                    </p:animEffect>
                                  </p:childTnLst>
                                </p:cTn>
                              </p:par>
                            </p:childTnLst>
                          </p:cTn>
                        </p:par>
                        <p:par>
                          <p:cTn id="58" fill="hold">
                            <p:stCondLst>
                              <p:cond delay="25400"/>
                            </p:stCondLst>
                            <p:childTnLst>
                              <p:par>
                                <p:cTn id="59" presetID="10" presetClass="exit" presetSubtype="0" fill="hold" grpId="1" nodeType="afterEffect">
                                  <p:stCondLst>
                                    <p:cond delay="0"/>
                                  </p:stCondLst>
                                  <p:childTnLst>
                                    <p:animEffect transition="out" filter="fade">
                                      <p:cBhvr>
                                        <p:cTn id="60" dur="2000"/>
                                        <p:tgtEl>
                                          <p:spTgt spid="226334"/>
                                        </p:tgtEl>
                                      </p:cBhvr>
                                    </p:animEffect>
                                    <p:set>
                                      <p:cBhvr>
                                        <p:cTn id="61" dur="1" fill="hold">
                                          <p:stCondLst>
                                            <p:cond delay="1999"/>
                                          </p:stCondLst>
                                        </p:cTn>
                                        <p:tgtEl>
                                          <p:spTgt spid="226334"/>
                                        </p:tgtEl>
                                        <p:attrNameLst>
                                          <p:attrName>style.visibility</p:attrName>
                                        </p:attrNameLst>
                                      </p:cBhvr>
                                      <p:to>
                                        <p:strVal val="hidden"/>
                                      </p:to>
                                    </p:set>
                                  </p:childTnLst>
                                </p:cTn>
                              </p:par>
                            </p:childTnLst>
                          </p:cTn>
                        </p:par>
                        <p:par>
                          <p:cTn id="62" fill="hold">
                            <p:stCondLst>
                              <p:cond delay="27400"/>
                            </p:stCondLst>
                            <p:childTnLst>
                              <p:par>
                                <p:cTn id="63" presetID="10" presetClass="exit" presetSubtype="0" fill="hold" grpId="1" nodeType="afterEffect">
                                  <p:stCondLst>
                                    <p:cond delay="0"/>
                                  </p:stCondLst>
                                  <p:childTnLst>
                                    <p:animEffect transition="out" filter="fade">
                                      <p:cBhvr>
                                        <p:cTn id="64" dur="2000"/>
                                        <p:tgtEl>
                                          <p:spTgt spid="226315">
                                            <p:txEl>
                                              <p:pRg st="0" end="0"/>
                                            </p:txEl>
                                          </p:spTgt>
                                        </p:tgtEl>
                                      </p:cBhvr>
                                    </p:animEffect>
                                    <p:set>
                                      <p:cBhvr>
                                        <p:cTn id="65" dur="1" fill="hold">
                                          <p:stCondLst>
                                            <p:cond delay="1999"/>
                                          </p:stCondLst>
                                        </p:cTn>
                                        <p:tgtEl>
                                          <p:spTgt spid="226315">
                                            <p:txEl>
                                              <p:pRg st="0" end="0"/>
                                            </p:txEl>
                                          </p:spTgt>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2000"/>
                                        <p:tgtEl>
                                          <p:spTgt spid="226315">
                                            <p:txEl>
                                              <p:pRg st="1" end="1"/>
                                            </p:txEl>
                                          </p:spTgt>
                                        </p:tgtEl>
                                      </p:cBhvr>
                                    </p:animEffect>
                                    <p:set>
                                      <p:cBhvr>
                                        <p:cTn id="68" dur="1" fill="hold">
                                          <p:stCondLst>
                                            <p:cond delay="1999"/>
                                          </p:stCondLst>
                                        </p:cTn>
                                        <p:tgtEl>
                                          <p:spTgt spid="226315">
                                            <p:txEl>
                                              <p:pRg st="1" end="1"/>
                                            </p:txEl>
                                          </p:spTgt>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2000"/>
                                        <p:tgtEl>
                                          <p:spTgt spid="226315">
                                            <p:txEl>
                                              <p:pRg st="2" end="2"/>
                                            </p:txEl>
                                          </p:spTgt>
                                        </p:tgtEl>
                                      </p:cBhvr>
                                    </p:animEffect>
                                    <p:set>
                                      <p:cBhvr>
                                        <p:cTn id="71" dur="1" fill="hold">
                                          <p:stCondLst>
                                            <p:cond delay="1999"/>
                                          </p:stCondLst>
                                        </p:cTn>
                                        <p:tgtEl>
                                          <p:spTgt spid="226315">
                                            <p:txEl>
                                              <p:pRg st="2" end="2"/>
                                            </p:txEl>
                                          </p:spTgt>
                                        </p:tgtEl>
                                        <p:attrNameLst>
                                          <p:attrName>style.visibility</p:attrName>
                                        </p:attrNameLst>
                                      </p:cBhvr>
                                      <p:to>
                                        <p:strVal val="hidden"/>
                                      </p:to>
                                    </p:set>
                                  </p:childTnLst>
                                </p:cTn>
                              </p:par>
                            </p:childTnLst>
                          </p:cTn>
                        </p:par>
                        <p:par>
                          <p:cTn id="72" fill="hold">
                            <p:stCondLst>
                              <p:cond delay="29400"/>
                            </p:stCondLst>
                            <p:childTnLst>
                              <p:par>
                                <p:cTn id="73" presetID="22" presetClass="entr" presetSubtype="8" fill="hold" grpId="0" nodeType="afterEffect">
                                  <p:stCondLst>
                                    <p:cond delay="0"/>
                                  </p:stCondLst>
                                  <p:childTnLst>
                                    <p:set>
                                      <p:cBhvr>
                                        <p:cTn id="74" dur="1" fill="hold">
                                          <p:stCondLst>
                                            <p:cond delay="0"/>
                                          </p:stCondLst>
                                        </p:cTn>
                                        <p:tgtEl>
                                          <p:spTgt spid="226310"/>
                                        </p:tgtEl>
                                        <p:attrNameLst>
                                          <p:attrName>style.visibility</p:attrName>
                                        </p:attrNameLst>
                                      </p:cBhvr>
                                      <p:to>
                                        <p:strVal val="visible"/>
                                      </p:to>
                                    </p:set>
                                    <p:animEffect transition="in" filter="wipe(left)">
                                      <p:cBhvr>
                                        <p:cTn id="75" dur="2000"/>
                                        <p:tgtEl>
                                          <p:spTgt spid="226310"/>
                                        </p:tgtEl>
                                      </p:cBhvr>
                                    </p:animEffect>
                                  </p:childTnLst>
                                </p:cTn>
                              </p:par>
                            </p:childTnLst>
                          </p:cTn>
                        </p:par>
                        <p:par>
                          <p:cTn id="76" fill="hold">
                            <p:stCondLst>
                              <p:cond delay="31400"/>
                            </p:stCondLst>
                            <p:childTnLst>
                              <p:par>
                                <p:cTn id="77" presetID="10" presetClass="entr" presetSubtype="0" fill="hold" grpId="0" nodeType="afterEffect">
                                  <p:stCondLst>
                                    <p:cond delay="0"/>
                                  </p:stCondLst>
                                  <p:childTnLst>
                                    <p:set>
                                      <p:cBhvr>
                                        <p:cTn id="78" dur="1" fill="hold">
                                          <p:stCondLst>
                                            <p:cond delay="0"/>
                                          </p:stCondLst>
                                        </p:cTn>
                                        <p:tgtEl>
                                          <p:spTgt spid="226327"/>
                                        </p:tgtEl>
                                        <p:attrNameLst>
                                          <p:attrName>style.visibility</p:attrName>
                                        </p:attrNameLst>
                                      </p:cBhvr>
                                      <p:to>
                                        <p:strVal val="visible"/>
                                      </p:to>
                                    </p:set>
                                    <p:animEffect transition="in" filter="fade">
                                      <p:cBhvr>
                                        <p:cTn id="79" dur="2000"/>
                                        <p:tgtEl>
                                          <p:spTgt spid="226327"/>
                                        </p:tgtEl>
                                      </p:cBhvr>
                                    </p:animEffect>
                                  </p:childTnLst>
                                </p:cTn>
                              </p:par>
                            </p:childTnLst>
                          </p:cTn>
                        </p:par>
                        <p:par>
                          <p:cTn id="80" fill="hold">
                            <p:stCondLst>
                              <p:cond delay="33400"/>
                            </p:stCondLst>
                            <p:childTnLst>
                              <p:par>
                                <p:cTn id="81" presetID="22" presetClass="entr" presetSubtype="8" fill="hold" grpId="0" nodeType="afterEffect">
                                  <p:stCondLst>
                                    <p:cond delay="500"/>
                                  </p:stCondLst>
                                  <p:childTnLst>
                                    <p:set>
                                      <p:cBhvr>
                                        <p:cTn id="82" dur="1" fill="hold">
                                          <p:stCondLst>
                                            <p:cond delay="0"/>
                                          </p:stCondLst>
                                        </p:cTn>
                                        <p:tgtEl>
                                          <p:spTgt spid="226335"/>
                                        </p:tgtEl>
                                        <p:attrNameLst>
                                          <p:attrName>style.visibility</p:attrName>
                                        </p:attrNameLst>
                                      </p:cBhvr>
                                      <p:to>
                                        <p:strVal val="visible"/>
                                      </p:to>
                                    </p:set>
                                    <p:animEffect transition="in" filter="wipe(left)">
                                      <p:cBhvr>
                                        <p:cTn id="83" dur="2000"/>
                                        <p:tgtEl>
                                          <p:spTgt spid="226335"/>
                                        </p:tgtEl>
                                      </p:cBhvr>
                                    </p:animEffect>
                                  </p:childTnLst>
                                </p:cTn>
                              </p:par>
                            </p:childTnLst>
                          </p:cTn>
                        </p:par>
                        <p:par>
                          <p:cTn id="84" fill="hold">
                            <p:stCondLst>
                              <p:cond delay="35900"/>
                            </p:stCondLst>
                            <p:childTnLst>
                              <p:par>
                                <p:cTn id="85" presetID="22" presetClass="entr" presetSubtype="8" fill="hold" grpId="0" nodeType="afterEffect">
                                  <p:stCondLst>
                                    <p:cond delay="0"/>
                                  </p:stCondLst>
                                  <p:childTnLst>
                                    <p:set>
                                      <p:cBhvr>
                                        <p:cTn id="86" dur="1" fill="hold">
                                          <p:stCondLst>
                                            <p:cond delay="0"/>
                                          </p:stCondLst>
                                        </p:cTn>
                                        <p:tgtEl>
                                          <p:spTgt spid="226320">
                                            <p:txEl>
                                              <p:pRg st="0" end="0"/>
                                            </p:txEl>
                                          </p:spTgt>
                                        </p:tgtEl>
                                        <p:attrNameLst>
                                          <p:attrName>style.visibility</p:attrName>
                                        </p:attrNameLst>
                                      </p:cBhvr>
                                      <p:to>
                                        <p:strVal val="visible"/>
                                      </p:to>
                                    </p:set>
                                    <p:animEffect transition="in" filter="wipe(left)">
                                      <p:cBhvr>
                                        <p:cTn id="87" dur="2000"/>
                                        <p:tgtEl>
                                          <p:spTgt spid="226320">
                                            <p:txEl>
                                              <p:pRg st="0" end="0"/>
                                            </p:txEl>
                                          </p:spTgt>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26320">
                                            <p:txEl>
                                              <p:pRg st="1" end="1"/>
                                            </p:txEl>
                                          </p:spTgt>
                                        </p:tgtEl>
                                        <p:attrNameLst>
                                          <p:attrName>style.visibility</p:attrName>
                                        </p:attrNameLst>
                                      </p:cBhvr>
                                      <p:to>
                                        <p:strVal val="visible"/>
                                      </p:to>
                                    </p:set>
                                    <p:animEffect transition="in" filter="wipe(left)">
                                      <p:cBhvr>
                                        <p:cTn id="90" dur="2000"/>
                                        <p:tgtEl>
                                          <p:spTgt spid="226320">
                                            <p:txEl>
                                              <p:pRg st="1" end="1"/>
                                            </p:txEl>
                                          </p:spTgt>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226320">
                                            <p:txEl>
                                              <p:pRg st="2" end="2"/>
                                            </p:txEl>
                                          </p:spTgt>
                                        </p:tgtEl>
                                        <p:attrNameLst>
                                          <p:attrName>style.visibility</p:attrName>
                                        </p:attrNameLst>
                                      </p:cBhvr>
                                      <p:to>
                                        <p:strVal val="visible"/>
                                      </p:to>
                                    </p:set>
                                    <p:animEffect transition="in" filter="wipe(left)">
                                      <p:cBhvr>
                                        <p:cTn id="93" dur="2000"/>
                                        <p:tgtEl>
                                          <p:spTgt spid="226320">
                                            <p:txEl>
                                              <p:pRg st="2" end="2"/>
                                            </p:txEl>
                                          </p:spTgt>
                                        </p:tgtEl>
                                      </p:cBhvr>
                                    </p:animEffect>
                                  </p:childTnLst>
                                </p:cTn>
                              </p:par>
                            </p:childTnLst>
                          </p:cTn>
                        </p:par>
                        <p:par>
                          <p:cTn id="94" fill="hold">
                            <p:stCondLst>
                              <p:cond delay="37900"/>
                            </p:stCondLst>
                            <p:childTnLst>
                              <p:par>
                                <p:cTn id="95" presetID="10" presetClass="exit" presetSubtype="0" fill="hold" grpId="1" nodeType="afterEffect">
                                  <p:stCondLst>
                                    <p:cond delay="0"/>
                                  </p:stCondLst>
                                  <p:childTnLst>
                                    <p:animEffect transition="out" filter="fade">
                                      <p:cBhvr>
                                        <p:cTn id="96" dur="2000"/>
                                        <p:tgtEl>
                                          <p:spTgt spid="226335"/>
                                        </p:tgtEl>
                                      </p:cBhvr>
                                    </p:animEffect>
                                    <p:set>
                                      <p:cBhvr>
                                        <p:cTn id="97" dur="1" fill="hold">
                                          <p:stCondLst>
                                            <p:cond delay="1999"/>
                                          </p:stCondLst>
                                        </p:cTn>
                                        <p:tgtEl>
                                          <p:spTgt spid="226335"/>
                                        </p:tgtEl>
                                        <p:attrNameLst>
                                          <p:attrName>style.visibility</p:attrName>
                                        </p:attrNameLst>
                                      </p:cBhvr>
                                      <p:to>
                                        <p:strVal val="hidden"/>
                                      </p:to>
                                    </p:set>
                                  </p:childTnLst>
                                </p:cTn>
                              </p:par>
                            </p:childTnLst>
                          </p:cTn>
                        </p:par>
                        <p:par>
                          <p:cTn id="98" fill="hold">
                            <p:stCondLst>
                              <p:cond delay="39900"/>
                            </p:stCondLst>
                            <p:childTnLst>
                              <p:par>
                                <p:cTn id="99" presetID="10" presetClass="exit" presetSubtype="0" fill="hold" grpId="1" nodeType="afterEffect">
                                  <p:stCondLst>
                                    <p:cond delay="0"/>
                                  </p:stCondLst>
                                  <p:childTnLst>
                                    <p:animEffect transition="out" filter="fade">
                                      <p:cBhvr>
                                        <p:cTn id="100" dur="2000"/>
                                        <p:tgtEl>
                                          <p:spTgt spid="226320">
                                            <p:txEl>
                                              <p:pRg st="0" end="0"/>
                                            </p:txEl>
                                          </p:spTgt>
                                        </p:tgtEl>
                                      </p:cBhvr>
                                    </p:animEffect>
                                    <p:set>
                                      <p:cBhvr>
                                        <p:cTn id="101" dur="1" fill="hold">
                                          <p:stCondLst>
                                            <p:cond delay="1999"/>
                                          </p:stCondLst>
                                        </p:cTn>
                                        <p:tgtEl>
                                          <p:spTgt spid="226320">
                                            <p:txEl>
                                              <p:pRg st="0" end="0"/>
                                            </p:txEl>
                                          </p:spTgt>
                                        </p:tgtEl>
                                        <p:attrNameLst>
                                          <p:attrName>style.visibility</p:attrName>
                                        </p:attrNameLst>
                                      </p:cBhvr>
                                      <p:to>
                                        <p:strVal val="hidden"/>
                                      </p:to>
                                    </p:set>
                                  </p:childTnLst>
                                </p:cTn>
                              </p:par>
                              <p:par>
                                <p:cTn id="102" presetID="10" presetClass="exit" presetSubtype="0" fill="hold" grpId="1" nodeType="withEffect">
                                  <p:stCondLst>
                                    <p:cond delay="0"/>
                                  </p:stCondLst>
                                  <p:childTnLst>
                                    <p:animEffect transition="out" filter="fade">
                                      <p:cBhvr>
                                        <p:cTn id="103" dur="2000"/>
                                        <p:tgtEl>
                                          <p:spTgt spid="226320">
                                            <p:txEl>
                                              <p:pRg st="1" end="1"/>
                                            </p:txEl>
                                          </p:spTgt>
                                        </p:tgtEl>
                                      </p:cBhvr>
                                    </p:animEffect>
                                    <p:set>
                                      <p:cBhvr>
                                        <p:cTn id="104" dur="1" fill="hold">
                                          <p:stCondLst>
                                            <p:cond delay="1999"/>
                                          </p:stCondLst>
                                        </p:cTn>
                                        <p:tgtEl>
                                          <p:spTgt spid="226320">
                                            <p:txEl>
                                              <p:pRg st="1" end="1"/>
                                            </p:txEl>
                                          </p:spTgt>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2000"/>
                                        <p:tgtEl>
                                          <p:spTgt spid="226320">
                                            <p:txEl>
                                              <p:pRg st="2" end="2"/>
                                            </p:txEl>
                                          </p:spTgt>
                                        </p:tgtEl>
                                      </p:cBhvr>
                                    </p:animEffect>
                                    <p:set>
                                      <p:cBhvr>
                                        <p:cTn id="107" dur="1" fill="hold">
                                          <p:stCondLst>
                                            <p:cond delay="1999"/>
                                          </p:stCondLst>
                                        </p:cTn>
                                        <p:tgtEl>
                                          <p:spTgt spid="226320">
                                            <p:txEl>
                                              <p:pRg st="2" end="2"/>
                                            </p:txEl>
                                          </p:spTgt>
                                        </p:tgtEl>
                                        <p:attrNameLst>
                                          <p:attrName>style.visibility</p:attrName>
                                        </p:attrNameLst>
                                      </p:cBhvr>
                                      <p:to>
                                        <p:strVal val="hidden"/>
                                      </p:to>
                                    </p:set>
                                  </p:childTnLst>
                                </p:cTn>
                              </p:par>
                            </p:childTnLst>
                          </p:cTn>
                        </p:par>
                        <p:par>
                          <p:cTn id="108" fill="hold">
                            <p:stCondLst>
                              <p:cond delay="41900"/>
                            </p:stCondLst>
                            <p:childTnLst>
                              <p:par>
                                <p:cTn id="109" presetID="22" presetClass="entr" presetSubtype="8" fill="hold" grpId="0" nodeType="afterEffect">
                                  <p:stCondLst>
                                    <p:cond delay="0"/>
                                  </p:stCondLst>
                                  <p:childTnLst>
                                    <p:set>
                                      <p:cBhvr>
                                        <p:cTn id="110" dur="1" fill="hold">
                                          <p:stCondLst>
                                            <p:cond delay="0"/>
                                          </p:stCondLst>
                                        </p:cTn>
                                        <p:tgtEl>
                                          <p:spTgt spid="226311"/>
                                        </p:tgtEl>
                                        <p:attrNameLst>
                                          <p:attrName>style.visibility</p:attrName>
                                        </p:attrNameLst>
                                      </p:cBhvr>
                                      <p:to>
                                        <p:strVal val="visible"/>
                                      </p:to>
                                    </p:set>
                                    <p:animEffect transition="in" filter="wipe(left)">
                                      <p:cBhvr>
                                        <p:cTn id="111" dur="2000"/>
                                        <p:tgtEl>
                                          <p:spTgt spid="226311"/>
                                        </p:tgtEl>
                                      </p:cBhvr>
                                    </p:animEffect>
                                  </p:childTnLst>
                                </p:cTn>
                              </p:par>
                            </p:childTnLst>
                          </p:cTn>
                        </p:par>
                        <p:par>
                          <p:cTn id="112" fill="hold">
                            <p:stCondLst>
                              <p:cond delay="43900"/>
                            </p:stCondLst>
                            <p:childTnLst>
                              <p:par>
                                <p:cTn id="113" presetID="10" presetClass="entr" presetSubtype="0" fill="hold" grpId="0" nodeType="afterEffect">
                                  <p:stCondLst>
                                    <p:cond delay="0"/>
                                  </p:stCondLst>
                                  <p:childTnLst>
                                    <p:set>
                                      <p:cBhvr>
                                        <p:cTn id="114" dur="1" fill="hold">
                                          <p:stCondLst>
                                            <p:cond delay="0"/>
                                          </p:stCondLst>
                                        </p:cTn>
                                        <p:tgtEl>
                                          <p:spTgt spid="226328"/>
                                        </p:tgtEl>
                                        <p:attrNameLst>
                                          <p:attrName>style.visibility</p:attrName>
                                        </p:attrNameLst>
                                      </p:cBhvr>
                                      <p:to>
                                        <p:strVal val="visible"/>
                                      </p:to>
                                    </p:set>
                                    <p:animEffect transition="in" filter="fade">
                                      <p:cBhvr>
                                        <p:cTn id="115" dur="2000"/>
                                        <p:tgtEl>
                                          <p:spTgt spid="226328"/>
                                        </p:tgtEl>
                                      </p:cBhvr>
                                    </p:animEffect>
                                  </p:childTnLst>
                                </p:cTn>
                              </p:par>
                            </p:childTnLst>
                          </p:cTn>
                        </p:par>
                        <p:par>
                          <p:cTn id="116" fill="hold">
                            <p:stCondLst>
                              <p:cond delay="45900"/>
                            </p:stCondLst>
                            <p:childTnLst>
                              <p:par>
                                <p:cTn id="117" presetID="22" presetClass="entr" presetSubtype="8" fill="hold" grpId="0" nodeType="afterEffect">
                                  <p:stCondLst>
                                    <p:cond delay="0"/>
                                  </p:stCondLst>
                                  <p:childTnLst>
                                    <p:set>
                                      <p:cBhvr>
                                        <p:cTn id="118" dur="1" fill="hold">
                                          <p:stCondLst>
                                            <p:cond delay="0"/>
                                          </p:stCondLst>
                                        </p:cTn>
                                        <p:tgtEl>
                                          <p:spTgt spid="226333"/>
                                        </p:tgtEl>
                                        <p:attrNameLst>
                                          <p:attrName>style.visibility</p:attrName>
                                        </p:attrNameLst>
                                      </p:cBhvr>
                                      <p:to>
                                        <p:strVal val="visible"/>
                                      </p:to>
                                    </p:set>
                                    <p:animEffect transition="in" filter="wipe(left)">
                                      <p:cBhvr>
                                        <p:cTn id="119" dur="2000"/>
                                        <p:tgtEl>
                                          <p:spTgt spid="226333"/>
                                        </p:tgtEl>
                                      </p:cBhvr>
                                    </p:animEffect>
                                  </p:childTnLst>
                                </p:cTn>
                              </p:par>
                            </p:childTnLst>
                          </p:cTn>
                        </p:par>
                        <p:par>
                          <p:cTn id="120" fill="hold">
                            <p:stCondLst>
                              <p:cond delay="47900"/>
                            </p:stCondLst>
                            <p:childTnLst>
                              <p:par>
                                <p:cTn id="121" presetID="22" presetClass="entr" presetSubtype="8" fill="hold" grpId="0" nodeType="afterEffect">
                                  <p:stCondLst>
                                    <p:cond delay="0"/>
                                  </p:stCondLst>
                                  <p:childTnLst>
                                    <p:set>
                                      <p:cBhvr>
                                        <p:cTn id="122" dur="1" fill="hold">
                                          <p:stCondLst>
                                            <p:cond delay="0"/>
                                          </p:stCondLst>
                                        </p:cTn>
                                        <p:tgtEl>
                                          <p:spTgt spid="226318">
                                            <p:txEl>
                                              <p:pRg st="0" end="0"/>
                                            </p:txEl>
                                          </p:spTgt>
                                        </p:tgtEl>
                                        <p:attrNameLst>
                                          <p:attrName>style.visibility</p:attrName>
                                        </p:attrNameLst>
                                      </p:cBhvr>
                                      <p:to>
                                        <p:strVal val="visible"/>
                                      </p:to>
                                    </p:set>
                                    <p:animEffect transition="in" filter="wipe(left)">
                                      <p:cBhvr>
                                        <p:cTn id="123" dur="2000"/>
                                        <p:tgtEl>
                                          <p:spTgt spid="226318">
                                            <p:txEl>
                                              <p:pRg st="0" end="0"/>
                                            </p:txEl>
                                          </p:spTgt>
                                        </p:tgtEl>
                                      </p:cBhvr>
                                    </p:animEffect>
                                  </p:childTnLst>
                                </p:cTn>
                              </p:par>
                              <p:par>
                                <p:cTn id="124" presetID="22" presetClass="entr" presetSubtype="8" fill="hold" grpId="0" nodeType="withEffect">
                                  <p:stCondLst>
                                    <p:cond delay="0"/>
                                  </p:stCondLst>
                                  <p:childTnLst>
                                    <p:set>
                                      <p:cBhvr>
                                        <p:cTn id="125" dur="1" fill="hold">
                                          <p:stCondLst>
                                            <p:cond delay="0"/>
                                          </p:stCondLst>
                                        </p:cTn>
                                        <p:tgtEl>
                                          <p:spTgt spid="226318">
                                            <p:txEl>
                                              <p:pRg st="1" end="1"/>
                                            </p:txEl>
                                          </p:spTgt>
                                        </p:tgtEl>
                                        <p:attrNameLst>
                                          <p:attrName>style.visibility</p:attrName>
                                        </p:attrNameLst>
                                      </p:cBhvr>
                                      <p:to>
                                        <p:strVal val="visible"/>
                                      </p:to>
                                    </p:set>
                                    <p:animEffect transition="in" filter="wipe(left)">
                                      <p:cBhvr>
                                        <p:cTn id="126" dur="2000"/>
                                        <p:tgtEl>
                                          <p:spTgt spid="226318">
                                            <p:txEl>
                                              <p:pRg st="1" end="1"/>
                                            </p:txEl>
                                          </p:spTgt>
                                        </p:tgtEl>
                                      </p:cBhvr>
                                    </p:animEffect>
                                  </p:childTnLst>
                                </p:cTn>
                              </p:par>
                              <p:par>
                                <p:cTn id="127" presetID="22" presetClass="entr" presetSubtype="8" fill="hold" grpId="0" nodeType="withEffect">
                                  <p:stCondLst>
                                    <p:cond delay="0"/>
                                  </p:stCondLst>
                                  <p:childTnLst>
                                    <p:set>
                                      <p:cBhvr>
                                        <p:cTn id="128" dur="1" fill="hold">
                                          <p:stCondLst>
                                            <p:cond delay="0"/>
                                          </p:stCondLst>
                                        </p:cTn>
                                        <p:tgtEl>
                                          <p:spTgt spid="226318">
                                            <p:txEl>
                                              <p:pRg st="2" end="2"/>
                                            </p:txEl>
                                          </p:spTgt>
                                        </p:tgtEl>
                                        <p:attrNameLst>
                                          <p:attrName>style.visibility</p:attrName>
                                        </p:attrNameLst>
                                      </p:cBhvr>
                                      <p:to>
                                        <p:strVal val="visible"/>
                                      </p:to>
                                    </p:set>
                                    <p:animEffect transition="in" filter="wipe(left)">
                                      <p:cBhvr>
                                        <p:cTn id="129" dur="2000"/>
                                        <p:tgtEl>
                                          <p:spTgt spid="226318">
                                            <p:txEl>
                                              <p:pRg st="2" end="2"/>
                                            </p:txEl>
                                          </p:spTgt>
                                        </p:tgtEl>
                                      </p:cBhvr>
                                    </p:animEffect>
                                  </p:childTnLst>
                                </p:cTn>
                              </p:par>
                              <p:par>
                                <p:cTn id="130" presetID="22" presetClass="entr" presetSubtype="8" fill="hold" grpId="0" nodeType="withEffect">
                                  <p:stCondLst>
                                    <p:cond delay="0"/>
                                  </p:stCondLst>
                                  <p:childTnLst>
                                    <p:set>
                                      <p:cBhvr>
                                        <p:cTn id="131" dur="1" fill="hold">
                                          <p:stCondLst>
                                            <p:cond delay="0"/>
                                          </p:stCondLst>
                                        </p:cTn>
                                        <p:tgtEl>
                                          <p:spTgt spid="226318">
                                            <p:txEl>
                                              <p:pRg st="3" end="3"/>
                                            </p:txEl>
                                          </p:spTgt>
                                        </p:tgtEl>
                                        <p:attrNameLst>
                                          <p:attrName>style.visibility</p:attrName>
                                        </p:attrNameLst>
                                      </p:cBhvr>
                                      <p:to>
                                        <p:strVal val="visible"/>
                                      </p:to>
                                    </p:set>
                                    <p:animEffect transition="in" filter="wipe(left)">
                                      <p:cBhvr>
                                        <p:cTn id="132" dur="2000"/>
                                        <p:tgtEl>
                                          <p:spTgt spid="226318">
                                            <p:txEl>
                                              <p:pRg st="3" end="3"/>
                                            </p:txEl>
                                          </p:spTgt>
                                        </p:tgtEl>
                                      </p:cBhvr>
                                    </p:animEffect>
                                  </p:childTnLst>
                                </p:cTn>
                              </p:par>
                            </p:childTnLst>
                          </p:cTn>
                        </p:par>
                        <p:par>
                          <p:cTn id="133" fill="hold">
                            <p:stCondLst>
                              <p:cond delay="49900"/>
                            </p:stCondLst>
                            <p:childTnLst>
                              <p:par>
                                <p:cTn id="134" presetID="10" presetClass="exit" presetSubtype="0" fill="hold" grpId="1" nodeType="afterEffect">
                                  <p:stCondLst>
                                    <p:cond delay="800"/>
                                  </p:stCondLst>
                                  <p:childTnLst>
                                    <p:animEffect transition="out" filter="fade">
                                      <p:cBhvr>
                                        <p:cTn id="135" dur="2000"/>
                                        <p:tgtEl>
                                          <p:spTgt spid="226333"/>
                                        </p:tgtEl>
                                      </p:cBhvr>
                                    </p:animEffect>
                                    <p:set>
                                      <p:cBhvr>
                                        <p:cTn id="136" dur="1" fill="hold">
                                          <p:stCondLst>
                                            <p:cond delay="1999"/>
                                          </p:stCondLst>
                                        </p:cTn>
                                        <p:tgtEl>
                                          <p:spTgt spid="226333"/>
                                        </p:tgtEl>
                                        <p:attrNameLst>
                                          <p:attrName>style.visibility</p:attrName>
                                        </p:attrNameLst>
                                      </p:cBhvr>
                                      <p:to>
                                        <p:strVal val="hidden"/>
                                      </p:to>
                                    </p:set>
                                  </p:childTnLst>
                                </p:cTn>
                              </p:par>
                            </p:childTnLst>
                          </p:cTn>
                        </p:par>
                        <p:par>
                          <p:cTn id="137" fill="hold">
                            <p:stCondLst>
                              <p:cond delay="52700"/>
                            </p:stCondLst>
                            <p:childTnLst>
                              <p:par>
                                <p:cTn id="138" presetID="10" presetClass="exit" presetSubtype="0" fill="hold" grpId="1" nodeType="afterEffect">
                                  <p:stCondLst>
                                    <p:cond delay="0"/>
                                  </p:stCondLst>
                                  <p:childTnLst>
                                    <p:animEffect transition="out" filter="fade">
                                      <p:cBhvr>
                                        <p:cTn id="139" dur="2000"/>
                                        <p:tgtEl>
                                          <p:spTgt spid="226318">
                                            <p:txEl>
                                              <p:pRg st="0" end="0"/>
                                            </p:txEl>
                                          </p:spTgt>
                                        </p:tgtEl>
                                      </p:cBhvr>
                                    </p:animEffect>
                                    <p:set>
                                      <p:cBhvr>
                                        <p:cTn id="140" dur="1" fill="hold">
                                          <p:stCondLst>
                                            <p:cond delay="1999"/>
                                          </p:stCondLst>
                                        </p:cTn>
                                        <p:tgtEl>
                                          <p:spTgt spid="226318">
                                            <p:txEl>
                                              <p:pRg st="0" end="0"/>
                                            </p:txEl>
                                          </p:spTgt>
                                        </p:tgtEl>
                                        <p:attrNameLst>
                                          <p:attrName>style.visibility</p:attrName>
                                        </p:attrNameLst>
                                      </p:cBhvr>
                                      <p:to>
                                        <p:strVal val="hidden"/>
                                      </p:to>
                                    </p:set>
                                  </p:childTnLst>
                                </p:cTn>
                              </p:par>
                              <p:par>
                                <p:cTn id="141" presetID="10" presetClass="exit" presetSubtype="0" fill="hold" grpId="1" nodeType="withEffect">
                                  <p:stCondLst>
                                    <p:cond delay="0"/>
                                  </p:stCondLst>
                                  <p:childTnLst>
                                    <p:animEffect transition="out" filter="fade">
                                      <p:cBhvr>
                                        <p:cTn id="142" dur="2000"/>
                                        <p:tgtEl>
                                          <p:spTgt spid="226318">
                                            <p:txEl>
                                              <p:pRg st="1" end="1"/>
                                            </p:txEl>
                                          </p:spTgt>
                                        </p:tgtEl>
                                      </p:cBhvr>
                                    </p:animEffect>
                                    <p:set>
                                      <p:cBhvr>
                                        <p:cTn id="143" dur="1" fill="hold">
                                          <p:stCondLst>
                                            <p:cond delay="1999"/>
                                          </p:stCondLst>
                                        </p:cTn>
                                        <p:tgtEl>
                                          <p:spTgt spid="226318">
                                            <p:txEl>
                                              <p:pRg st="1" end="1"/>
                                            </p:txEl>
                                          </p:spTgt>
                                        </p:tgtEl>
                                        <p:attrNameLst>
                                          <p:attrName>style.visibility</p:attrName>
                                        </p:attrNameLst>
                                      </p:cBhvr>
                                      <p:to>
                                        <p:strVal val="hidden"/>
                                      </p:to>
                                    </p:set>
                                  </p:childTnLst>
                                </p:cTn>
                              </p:par>
                              <p:par>
                                <p:cTn id="144" presetID="10" presetClass="exit" presetSubtype="0" fill="hold" grpId="1" nodeType="withEffect">
                                  <p:stCondLst>
                                    <p:cond delay="0"/>
                                  </p:stCondLst>
                                  <p:childTnLst>
                                    <p:animEffect transition="out" filter="fade">
                                      <p:cBhvr>
                                        <p:cTn id="145" dur="2000"/>
                                        <p:tgtEl>
                                          <p:spTgt spid="226318">
                                            <p:txEl>
                                              <p:pRg st="2" end="2"/>
                                            </p:txEl>
                                          </p:spTgt>
                                        </p:tgtEl>
                                      </p:cBhvr>
                                    </p:animEffect>
                                    <p:set>
                                      <p:cBhvr>
                                        <p:cTn id="146" dur="1" fill="hold">
                                          <p:stCondLst>
                                            <p:cond delay="1999"/>
                                          </p:stCondLst>
                                        </p:cTn>
                                        <p:tgtEl>
                                          <p:spTgt spid="226318">
                                            <p:txEl>
                                              <p:pRg st="2" end="2"/>
                                            </p:txEl>
                                          </p:spTgt>
                                        </p:tgtEl>
                                        <p:attrNameLst>
                                          <p:attrName>style.visibility</p:attrName>
                                        </p:attrNameLst>
                                      </p:cBhvr>
                                      <p:to>
                                        <p:strVal val="hidden"/>
                                      </p:to>
                                    </p:set>
                                  </p:childTnLst>
                                </p:cTn>
                              </p:par>
                              <p:par>
                                <p:cTn id="147" presetID="10" presetClass="exit" presetSubtype="0" fill="hold" grpId="1" nodeType="withEffect">
                                  <p:stCondLst>
                                    <p:cond delay="0"/>
                                  </p:stCondLst>
                                  <p:childTnLst>
                                    <p:animEffect transition="out" filter="fade">
                                      <p:cBhvr>
                                        <p:cTn id="148" dur="2000"/>
                                        <p:tgtEl>
                                          <p:spTgt spid="226318">
                                            <p:txEl>
                                              <p:pRg st="3" end="3"/>
                                            </p:txEl>
                                          </p:spTgt>
                                        </p:tgtEl>
                                      </p:cBhvr>
                                    </p:animEffect>
                                    <p:set>
                                      <p:cBhvr>
                                        <p:cTn id="149" dur="1" fill="hold">
                                          <p:stCondLst>
                                            <p:cond delay="1999"/>
                                          </p:stCondLst>
                                        </p:cTn>
                                        <p:tgtEl>
                                          <p:spTgt spid="226318">
                                            <p:txEl>
                                              <p:pRg st="3" end="3"/>
                                            </p:txEl>
                                          </p:spTgt>
                                        </p:tgtEl>
                                        <p:attrNameLst>
                                          <p:attrName>style.visibility</p:attrName>
                                        </p:attrNameLst>
                                      </p:cBhvr>
                                      <p:to>
                                        <p:strVal val="hidden"/>
                                      </p:to>
                                    </p:set>
                                  </p:childTnLst>
                                </p:cTn>
                              </p:par>
                            </p:childTnLst>
                          </p:cTn>
                        </p:par>
                        <p:par>
                          <p:cTn id="150" fill="hold">
                            <p:stCondLst>
                              <p:cond delay="54700"/>
                            </p:stCondLst>
                            <p:childTnLst>
                              <p:par>
                                <p:cTn id="151" presetID="22" presetClass="entr" presetSubtype="8" fill="hold" grpId="0" nodeType="afterEffect">
                                  <p:stCondLst>
                                    <p:cond delay="0"/>
                                  </p:stCondLst>
                                  <p:childTnLst>
                                    <p:set>
                                      <p:cBhvr>
                                        <p:cTn id="152" dur="1" fill="hold">
                                          <p:stCondLst>
                                            <p:cond delay="0"/>
                                          </p:stCondLst>
                                        </p:cTn>
                                        <p:tgtEl>
                                          <p:spTgt spid="226312"/>
                                        </p:tgtEl>
                                        <p:attrNameLst>
                                          <p:attrName>style.visibility</p:attrName>
                                        </p:attrNameLst>
                                      </p:cBhvr>
                                      <p:to>
                                        <p:strVal val="visible"/>
                                      </p:to>
                                    </p:set>
                                    <p:animEffect transition="in" filter="wipe(left)">
                                      <p:cBhvr>
                                        <p:cTn id="153" dur="2000"/>
                                        <p:tgtEl>
                                          <p:spTgt spid="226312"/>
                                        </p:tgtEl>
                                      </p:cBhvr>
                                    </p:animEffect>
                                  </p:childTnLst>
                                </p:cTn>
                              </p:par>
                            </p:childTnLst>
                          </p:cTn>
                        </p:par>
                        <p:par>
                          <p:cTn id="154" fill="hold">
                            <p:stCondLst>
                              <p:cond delay="56700"/>
                            </p:stCondLst>
                            <p:childTnLst>
                              <p:par>
                                <p:cTn id="155" presetID="10" presetClass="entr" presetSubtype="0" fill="hold" grpId="0" nodeType="afterEffect">
                                  <p:stCondLst>
                                    <p:cond delay="0"/>
                                  </p:stCondLst>
                                  <p:childTnLst>
                                    <p:set>
                                      <p:cBhvr>
                                        <p:cTn id="156" dur="1" fill="hold">
                                          <p:stCondLst>
                                            <p:cond delay="0"/>
                                          </p:stCondLst>
                                        </p:cTn>
                                        <p:tgtEl>
                                          <p:spTgt spid="226329"/>
                                        </p:tgtEl>
                                        <p:attrNameLst>
                                          <p:attrName>style.visibility</p:attrName>
                                        </p:attrNameLst>
                                      </p:cBhvr>
                                      <p:to>
                                        <p:strVal val="visible"/>
                                      </p:to>
                                    </p:set>
                                    <p:animEffect transition="in" filter="fade">
                                      <p:cBhvr>
                                        <p:cTn id="157" dur="2000"/>
                                        <p:tgtEl>
                                          <p:spTgt spid="226329"/>
                                        </p:tgtEl>
                                      </p:cBhvr>
                                    </p:animEffect>
                                  </p:childTnLst>
                                </p:cTn>
                              </p:par>
                            </p:childTnLst>
                          </p:cTn>
                        </p:par>
                        <p:par>
                          <p:cTn id="158" fill="hold">
                            <p:stCondLst>
                              <p:cond delay="58700"/>
                            </p:stCondLst>
                            <p:childTnLst>
                              <p:par>
                                <p:cTn id="159" presetID="22" presetClass="entr" presetSubtype="8" fill="hold" grpId="0" nodeType="afterEffect">
                                  <p:stCondLst>
                                    <p:cond delay="0"/>
                                  </p:stCondLst>
                                  <p:childTnLst>
                                    <p:set>
                                      <p:cBhvr>
                                        <p:cTn id="160" dur="1" fill="hold">
                                          <p:stCondLst>
                                            <p:cond delay="0"/>
                                          </p:stCondLst>
                                        </p:cTn>
                                        <p:tgtEl>
                                          <p:spTgt spid="226332"/>
                                        </p:tgtEl>
                                        <p:attrNameLst>
                                          <p:attrName>style.visibility</p:attrName>
                                        </p:attrNameLst>
                                      </p:cBhvr>
                                      <p:to>
                                        <p:strVal val="visible"/>
                                      </p:to>
                                    </p:set>
                                    <p:animEffect transition="in" filter="wipe(left)">
                                      <p:cBhvr>
                                        <p:cTn id="161" dur="2000"/>
                                        <p:tgtEl>
                                          <p:spTgt spid="226332"/>
                                        </p:tgtEl>
                                      </p:cBhvr>
                                    </p:animEffect>
                                  </p:childTnLst>
                                </p:cTn>
                              </p:par>
                            </p:childTnLst>
                          </p:cTn>
                        </p:par>
                        <p:par>
                          <p:cTn id="162" fill="hold">
                            <p:stCondLst>
                              <p:cond delay="60700"/>
                            </p:stCondLst>
                            <p:childTnLst>
                              <p:par>
                                <p:cTn id="163" presetID="22" presetClass="entr" presetSubtype="8" fill="hold" grpId="0" nodeType="afterEffect">
                                  <p:stCondLst>
                                    <p:cond delay="0"/>
                                  </p:stCondLst>
                                  <p:childTnLst>
                                    <p:set>
                                      <p:cBhvr>
                                        <p:cTn id="164" dur="1" fill="hold">
                                          <p:stCondLst>
                                            <p:cond delay="0"/>
                                          </p:stCondLst>
                                        </p:cTn>
                                        <p:tgtEl>
                                          <p:spTgt spid="226317">
                                            <p:txEl>
                                              <p:pRg st="0" end="0"/>
                                            </p:txEl>
                                          </p:spTgt>
                                        </p:tgtEl>
                                        <p:attrNameLst>
                                          <p:attrName>style.visibility</p:attrName>
                                        </p:attrNameLst>
                                      </p:cBhvr>
                                      <p:to>
                                        <p:strVal val="visible"/>
                                      </p:to>
                                    </p:set>
                                    <p:animEffect transition="in" filter="wipe(left)">
                                      <p:cBhvr>
                                        <p:cTn id="165" dur="2000"/>
                                        <p:tgtEl>
                                          <p:spTgt spid="226317">
                                            <p:txEl>
                                              <p:pRg st="0" end="0"/>
                                            </p:txEl>
                                          </p:spTgt>
                                        </p:tgtEl>
                                      </p:cBhvr>
                                    </p:animEffect>
                                  </p:childTnLst>
                                </p:cTn>
                              </p:par>
                              <p:par>
                                <p:cTn id="166" presetID="22" presetClass="entr" presetSubtype="8" fill="hold" grpId="0" nodeType="withEffect">
                                  <p:stCondLst>
                                    <p:cond delay="0"/>
                                  </p:stCondLst>
                                  <p:childTnLst>
                                    <p:set>
                                      <p:cBhvr>
                                        <p:cTn id="167" dur="1" fill="hold">
                                          <p:stCondLst>
                                            <p:cond delay="0"/>
                                          </p:stCondLst>
                                        </p:cTn>
                                        <p:tgtEl>
                                          <p:spTgt spid="226317">
                                            <p:txEl>
                                              <p:pRg st="1" end="1"/>
                                            </p:txEl>
                                          </p:spTgt>
                                        </p:tgtEl>
                                        <p:attrNameLst>
                                          <p:attrName>style.visibility</p:attrName>
                                        </p:attrNameLst>
                                      </p:cBhvr>
                                      <p:to>
                                        <p:strVal val="visible"/>
                                      </p:to>
                                    </p:set>
                                    <p:animEffect transition="in" filter="wipe(left)">
                                      <p:cBhvr>
                                        <p:cTn id="168" dur="2000"/>
                                        <p:tgtEl>
                                          <p:spTgt spid="226317">
                                            <p:txEl>
                                              <p:pRg st="1" end="1"/>
                                            </p:txEl>
                                          </p:spTgt>
                                        </p:tgtEl>
                                      </p:cBhvr>
                                    </p:animEffect>
                                  </p:childTnLst>
                                </p:cTn>
                              </p:par>
                              <p:par>
                                <p:cTn id="169" presetID="22" presetClass="entr" presetSubtype="8" fill="hold" grpId="0" nodeType="withEffect">
                                  <p:stCondLst>
                                    <p:cond delay="0"/>
                                  </p:stCondLst>
                                  <p:childTnLst>
                                    <p:set>
                                      <p:cBhvr>
                                        <p:cTn id="170" dur="1" fill="hold">
                                          <p:stCondLst>
                                            <p:cond delay="0"/>
                                          </p:stCondLst>
                                        </p:cTn>
                                        <p:tgtEl>
                                          <p:spTgt spid="226317">
                                            <p:txEl>
                                              <p:pRg st="2" end="2"/>
                                            </p:txEl>
                                          </p:spTgt>
                                        </p:tgtEl>
                                        <p:attrNameLst>
                                          <p:attrName>style.visibility</p:attrName>
                                        </p:attrNameLst>
                                      </p:cBhvr>
                                      <p:to>
                                        <p:strVal val="visible"/>
                                      </p:to>
                                    </p:set>
                                    <p:animEffect transition="in" filter="wipe(left)">
                                      <p:cBhvr>
                                        <p:cTn id="171" dur="2000"/>
                                        <p:tgtEl>
                                          <p:spTgt spid="226317">
                                            <p:txEl>
                                              <p:pRg st="2" end="2"/>
                                            </p:txEl>
                                          </p:spTgt>
                                        </p:tgtEl>
                                      </p:cBhvr>
                                    </p:animEffect>
                                  </p:childTnLst>
                                </p:cTn>
                              </p:par>
                              <p:par>
                                <p:cTn id="172" presetID="22" presetClass="entr" presetSubtype="8" fill="hold" grpId="0" nodeType="withEffect">
                                  <p:stCondLst>
                                    <p:cond delay="0"/>
                                  </p:stCondLst>
                                  <p:childTnLst>
                                    <p:set>
                                      <p:cBhvr>
                                        <p:cTn id="173" dur="1" fill="hold">
                                          <p:stCondLst>
                                            <p:cond delay="0"/>
                                          </p:stCondLst>
                                        </p:cTn>
                                        <p:tgtEl>
                                          <p:spTgt spid="226317">
                                            <p:txEl>
                                              <p:pRg st="3" end="3"/>
                                            </p:txEl>
                                          </p:spTgt>
                                        </p:tgtEl>
                                        <p:attrNameLst>
                                          <p:attrName>style.visibility</p:attrName>
                                        </p:attrNameLst>
                                      </p:cBhvr>
                                      <p:to>
                                        <p:strVal val="visible"/>
                                      </p:to>
                                    </p:set>
                                    <p:animEffect transition="in" filter="wipe(left)">
                                      <p:cBhvr>
                                        <p:cTn id="174" dur="2000"/>
                                        <p:tgtEl>
                                          <p:spTgt spid="226317">
                                            <p:txEl>
                                              <p:pRg st="3" end="3"/>
                                            </p:txEl>
                                          </p:spTgt>
                                        </p:tgtEl>
                                      </p:cBhvr>
                                    </p:animEffect>
                                  </p:childTnLst>
                                </p:cTn>
                              </p:par>
                            </p:childTnLst>
                          </p:cTn>
                        </p:par>
                        <p:par>
                          <p:cTn id="175" fill="hold">
                            <p:stCondLst>
                              <p:cond delay="62700"/>
                            </p:stCondLst>
                            <p:childTnLst>
                              <p:par>
                                <p:cTn id="176" presetID="10" presetClass="exit" presetSubtype="0" fill="hold" grpId="1" nodeType="afterEffect">
                                  <p:stCondLst>
                                    <p:cond delay="0"/>
                                  </p:stCondLst>
                                  <p:childTnLst>
                                    <p:animEffect transition="out" filter="fade">
                                      <p:cBhvr>
                                        <p:cTn id="177" dur="2000"/>
                                        <p:tgtEl>
                                          <p:spTgt spid="226332"/>
                                        </p:tgtEl>
                                      </p:cBhvr>
                                    </p:animEffect>
                                    <p:set>
                                      <p:cBhvr>
                                        <p:cTn id="178" dur="1" fill="hold">
                                          <p:stCondLst>
                                            <p:cond delay="1999"/>
                                          </p:stCondLst>
                                        </p:cTn>
                                        <p:tgtEl>
                                          <p:spTgt spid="226332"/>
                                        </p:tgtEl>
                                        <p:attrNameLst>
                                          <p:attrName>style.visibility</p:attrName>
                                        </p:attrNameLst>
                                      </p:cBhvr>
                                      <p:to>
                                        <p:strVal val="hidden"/>
                                      </p:to>
                                    </p:set>
                                  </p:childTnLst>
                                </p:cTn>
                              </p:par>
                            </p:childTnLst>
                          </p:cTn>
                        </p:par>
                        <p:par>
                          <p:cTn id="179" fill="hold">
                            <p:stCondLst>
                              <p:cond delay="64700"/>
                            </p:stCondLst>
                            <p:childTnLst>
                              <p:par>
                                <p:cTn id="180" presetID="10" presetClass="exit" presetSubtype="0" fill="hold" grpId="1" nodeType="afterEffect">
                                  <p:stCondLst>
                                    <p:cond delay="0"/>
                                  </p:stCondLst>
                                  <p:childTnLst>
                                    <p:animEffect transition="out" filter="fade">
                                      <p:cBhvr>
                                        <p:cTn id="181" dur="2000"/>
                                        <p:tgtEl>
                                          <p:spTgt spid="226317">
                                            <p:txEl>
                                              <p:pRg st="0" end="0"/>
                                            </p:txEl>
                                          </p:spTgt>
                                        </p:tgtEl>
                                      </p:cBhvr>
                                    </p:animEffect>
                                    <p:set>
                                      <p:cBhvr>
                                        <p:cTn id="182" dur="1" fill="hold">
                                          <p:stCondLst>
                                            <p:cond delay="1999"/>
                                          </p:stCondLst>
                                        </p:cTn>
                                        <p:tgtEl>
                                          <p:spTgt spid="226317">
                                            <p:txEl>
                                              <p:pRg st="0" end="0"/>
                                            </p:txEl>
                                          </p:spTgt>
                                        </p:tgtEl>
                                        <p:attrNameLst>
                                          <p:attrName>style.visibility</p:attrName>
                                        </p:attrNameLst>
                                      </p:cBhvr>
                                      <p:to>
                                        <p:strVal val="hidden"/>
                                      </p:to>
                                    </p:set>
                                  </p:childTnLst>
                                </p:cTn>
                              </p:par>
                              <p:par>
                                <p:cTn id="183" presetID="10" presetClass="exit" presetSubtype="0" fill="hold" grpId="1" nodeType="withEffect">
                                  <p:stCondLst>
                                    <p:cond delay="0"/>
                                  </p:stCondLst>
                                  <p:childTnLst>
                                    <p:animEffect transition="out" filter="fade">
                                      <p:cBhvr>
                                        <p:cTn id="184" dur="2000"/>
                                        <p:tgtEl>
                                          <p:spTgt spid="226317">
                                            <p:txEl>
                                              <p:pRg st="1" end="1"/>
                                            </p:txEl>
                                          </p:spTgt>
                                        </p:tgtEl>
                                      </p:cBhvr>
                                    </p:animEffect>
                                    <p:set>
                                      <p:cBhvr>
                                        <p:cTn id="185" dur="1" fill="hold">
                                          <p:stCondLst>
                                            <p:cond delay="1999"/>
                                          </p:stCondLst>
                                        </p:cTn>
                                        <p:tgtEl>
                                          <p:spTgt spid="226317">
                                            <p:txEl>
                                              <p:pRg st="1" end="1"/>
                                            </p:txEl>
                                          </p:spTgt>
                                        </p:tgtEl>
                                        <p:attrNameLst>
                                          <p:attrName>style.visibility</p:attrName>
                                        </p:attrNameLst>
                                      </p:cBhvr>
                                      <p:to>
                                        <p:strVal val="hidden"/>
                                      </p:to>
                                    </p:set>
                                  </p:childTnLst>
                                </p:cTn>
                              </p:par>
                              <p:par>
                                <p:cTn id="186" presetID="10" presetClass="exit" presetSubtype="0" fill="hold" grpId="1" nodeType="withEffect">
                                  <p:stCondLst>
                                    <p:cond delay="0"/>
                                  </p:stCondLst>
                                  <p:childTnLst>
                                    <p:animEffect transition="out" filter="fade">
                                      <p:cBhvr>
                                        <p:cTn id="187" dur="2000"/>
                                        <p:tgtEl>
                                          <p:spTgt spid="226317">
                                            <p:txEl>
                                              <p:pRg st="2" end="2"/>
                                            </p:txEl>
                                          </p:spTgt>
                                        </p:tgtEl>
                                      </p:cBhvr>
                                    </p:animEffect>
                                    <p:set>
                                      <p:cBhvr>
                                        <p:cTn id="188" dur="1" fill="hold">
                                          <p:stCondLst>
                                            <p:cond delay="1999"/>
                                          </p:stCondLst>
                                        </p:cTn>
                                        <p:tgtEl>
                                          <p:spTgt spid="226317">
                                            <p:txEl>
                                              <p:pRg st="2" end="2"/>
                                            </p:txEl>
                                          </p:spTgt>
                                        </p:tgtEl>
                                        <p:attrNameLst>
                                          <p:attrName>style.visibility</p:attrName>
                                        </p:attrNameLst>
                                      </p:cBhvr>
                                      <p:to>
                                        <p:strVal val="hidden"/>
                                      </p:to>
                                    </p:set>
                                  </p:childTnLst>
                                </p:cTn>
                              </p:par>
                              <p:par>
                                <p:cTn id="189" presetID="10" presetClass="exit" presetSubtype="0" fill="hold" grpId="1" nodeType="withEffect">
                                  <p:stCondLst>
                                    <p:cond delay="0"/>
                                  </p:stCondLst>
                                  <p:childTnLst>
                                    <p:animEffect transition="out" filter="fade">
                                      <p:cBhvr>
                                        <p:cTn id="190" dur="2000"/>
                                        <p:tgtEl>
                                          <p:spTgt spid="226317">
                                            <p:txEl>
                                              <p:pRg st="3" end="3"/>
                                            </p:txEl>
                                          </p:spTgt>
                                        </p:tgtEl>
                                      </p:cBhvr>
                                    </p:animEffect>
                                    <p:set>
                                      <p:cBhvr>
                                        <p:cTn id="191" dur="1" fill="hold">
                                          <p:stCondLst>
                                            <p:cond delay="1999"/>
                                          </p:stCondLst>
                                        </p:cTn>
                                        <p:tgtEl>
                                          <p:spTgt spid="226317">
                                            <p:txEl>
                                              <p:pRg st="3" end="3"/>
                                            </p:txEl>
                                          </p:spTgt>
                                        </p:tgtEl>
                                        <p:attrNameLst>
                                          <p:attrName>style.visibility</p:attrName>
                                        </p:attrNameLst>
                                      </p:cBhvr>
                                      <p:to>
                                        <p:strVal val="hidden"/>
                                      </p:to>
                                    </p:set>
                                  </p:childTnLst>
                                </p:cTn>
                              </p:par>
                            </p:childTnLst>
                          </p:cTn>
                        </p:par>
                        <p:par>
                          <p:cTn id="192" fill="hold">
                            <p:stCondLst>
                              <p:cond delay="66700"/>
                            </p:stCondLst>
                            <p:childTnLst>
                              <p:par>
                                <p:cTn id="193" presetID="22" presetClass="entr" presetSubtype="8" fill="hold" grpId="0" nodeType="afterEffect">
                                  <p:stCondLst>
                                    <p:cond delay="500"/>
                                  </p:stCondLst>
                                  <p:childTnLst>
                                    <p:set>
                                      <p:cBhvr>
                                        <p:cTn id="194" dur="1" fill="hold">
                                          <p:stCondLst>
                                            <p:cond delay="0"/>
                                          </p:stCondLst>
                                        </p:cTn>
                                        <p:tgtEl>
                                          <p:spTgt spid="226313"/>
                                        </p:tgtEl>
                                        <p:attrNameLst>
                                          <p:attrName>style.visibility</p:attrName>
                                        </p:attrNameLst>
                                      </p:cBhvr>
                                      <p:to>
                                        <p:strVal val="visible"/>
                                      </p:to>
                                    </p:set>
                                    <p:animEffect transition="in" filter="wipe(left)">
                                      <p:cBhvr>
                                        <p:cTn id="195" dur="2000"/>
                                        <p:tgtEl>
                                          <p:spTgt spid="226313"/>
                                        </p:tgtEl>
                                      </p:cBhvr>
                                    </p:animEffect>
                                  </p:childTnLst>
                                </p:cTn>
                              </p:par>
                            </p:childTnLst>
                          </p:cTn>
                        </p:par>
                        <p:par>
                          <p:cTn id="196" fill="hold">
                            <p:stCondLst>
                              <p:cond delay="69200"/>
                            </p:stCondLst>
                            <p:childTnLst>
                              <p:par>
                                <p:cTn id="197" presetID="10" presetClass="entr" presetSubtype="0" fill="hold" grpId="0" nodeType="afterEffect">
                                  <p:stCondLst>
                                    <p:cond delay="0"/>
                                  </p:stCondLst>
                                  <p:childTnLst>
                                    <p:set>
                                      <p:cBhvr>
                                        <p:cTn id="198" dur="1" fill="hold">
                                          <p:stCondLst>
                                            <p:cond delay="0"/>
                                          </p:stCondLst>
                                        </p:cTn>
                                        <p:tgtEl>
                                          <p:spTgt spid="226330"/>
                                        </p:tgtEl>
                                        <p:attrNameLst>
                                          <p:attrName>style.visibility</p:attrName>
                                        </p:attrNameLst>
                                      </p:cBhvr>
                                      <p:to>
                                        <p:strVal val="visible"/>
                                      </p:to>
                                    </p:set>
                                    <p:animEffect transition="in" filter="fade">
                                      <p:cBhvr>
                                        <p:cTn id="199" dur="500"/>
                                        <p:tgtEl>
                                          <p:spTgt spid="226330"/>
                                        </p:tgtEl>
                                      </p:cBhvr>
                                    </p:animEffect>
                                  </p:childTnLst>
                                </p:cTn>
                              </p:par>
                            </p:childTnLst>
                          </p:cTn>
                        </p:par>
                        <p:par>
                          <p:cTn id="200" fill="hold">
                            <p:stCondLst>
                              <p:cond delay="69700"/>
                            </p:stCondLst>
                            <p:childTnLst>
                              <p:par>
                                <p:cTn id="201" presetID="22" presetClass="entr" presetSubtype="8" fill="hold" grpId="0" nodeType="afterEffect">
                                  <p:stCondLst>
                                    <p:cond delay="0"/>
                                  </p:stCondLst>
                                  <p:childTnLst>
                                    <p:set>
                                      <p:cBhvr>
                                        <p:cTn id="202" dur="1" fill="hold">
                                          <p:stCondLst>
                                            <p:cond delay="0"/>
                                          </p:stCondLst>
                                        </p:cTn>
                                        <p:tgtEl>
                                          <p:spTgt spid="226336"/>
                                        </p:tgtEl>
                                        <p:attrNameLst>
                                          <p:attrName>style.visibility</p:attrName>
                                        </p:attrNameLst>
                                      </p:cBhvr>
                                      <p:to>
                                        <p:strVal val="visible"/>
                                      </p:to>
                                    </p:set>
                                    <p:animEffect transition="in" filter="wipe(left)">
                                      <p:cBhvr>
                                        <p:cTn id="203" dur="2000"/>
                                        <p:tgtEl>
                                          <p:spTgt spid="226336"/>
                                        </p:tgtEl>
                                      </p:cBhvr>
                                    </p:animEffect>
                                  </p:childTnLst>
                                </p:cTn>
                              </p:par>
                            </p:childTnLst>
                          </p:cTn>
                        </p:par>
                        <p:par>
                          <p:cTn id="204" fill="hold">
                            <p:stCondLst>
                              <p:cond delay="71700"/>
                            </p:stCondLst>
                            <p:childTnLst>
                              <p:par>
                                <p:cTn id="205" presetID="22" presetClass="entr" presetSubtype="8" fill="hold" grpId="0" nodeType="afterEffect">
                                  <p:stCondLst>
                                    <p:cond delay="0"/>
                                  </p:stCondLst>
                                  <p:childTnLst>
                                    <p:set>
                                      <p:cBhvr>
                                        <p:cTn id="206" dur="1" fill="hold">
                                          <p:stCondLst>
                                            <p:cond delay="0"/>
                                          </p:stCondLst>
                                        </p:cTn>
                                        <p:tgtEl>
                                          <p:spTgt spid="226319">
                                            <p:txEl>
                                              <p:pRg st="0" end="0"/>
                                            </p:txEl>
                                          </p:spTgt>
                                        </p:tgtEl>
                                        <p:attrNameLst>
                                          <p:attrName>style.visibility</p:attrName>
                                        </p:attrNameLst>
                                      </p:cBhvr>
                                      <p:to>
                                        <p:strVal val="visible"/>
                                      </p:to>
                                    </p:set>
                                    <p:animEffect transition="in" filter="wipe(left)">
                                      <p:cBhvr>
                                        <p:cTn id="207" dur="2000"/>
                                        <p:tgtEl>
                                          <p:spTgt spid="226319">
                                            <p:txEl>
                                              <p:pRg st="0" end="0"/>
                                            </p:txEl>
                                          </p:spTgt>
                                        </p:tgtEl>
                                      </p:cBhvr>
                                    </p:animEffect>
                                  </p:childTnLst>
                                </p:cTn>
                              </p:par>
                              <p:par>
                                <p:cTn id="208" presetID="22" presetClass="entr" presetSubtype="8" fill="hold" grpId="0" nodeType="withEffect">
                                  <p:stCondLst>
                                    <p:cond delay="0"/>
                                  </p:stCondLst>
                                  <p:childTnLst>
                                    <p:set>
                                      <p:cBhvr>
                                        <p:cTn id="209" dur="1" fill="hold">
                                          <p:stCondLst>
                                            <p:cond delay="0"/>
                                          </p:stCondLst>
                                        </p:cTn>
                                        <p:tgtEl>
                                          <p:spTgt spid="226319">
                                            <p:txEl>
                                              <p:pRg st="1" end="1"/>
                                            </p:txEl>
                                          </p:spTgt>
                                        </p:tgtEl>
                                        <p:attrNameLst>
                                          <p:attrName>style.visibility</p:attrName>
                                        </p:attrNameLst>
                                      </p:cBhvr>
                                      <p:to>
                                        <p:strVal val="visible"/>
                                      </p:to>
                                    </p:set>
                                    <p:animEffect transition="in" filter="wipe(left)">
                                      <p:cBhvr>
                                        <p:cTn id="210" dur="2000"/>
                                        <p:tgtEl>
                                          <p:spTgt spid="226319">
                                            <p:txEl>
                                              <p:pRg st="1" end="1"/>
                                            </p:txEl>
                                          </p:spTgt>
                                        </p:tgtEl>
                                      </p:cBhvr>
                                    </p:animEffect>
                                  </p:childTnLst>
                                </p:cTn>
                              </p:par>
                              <p:par>
                                <p:cTn id="211" presetID="22" presetClass="entr" presetSubtype="8" fill="hold" grpId="0" nodeType="withEffect">
                                  <p:stCondLst>
                                    <p:cond delay="0"/>
                                  </p:stCondLst>
                                  <p:childTnLst>
                                    <p:set>
                                      <p:cBhvr>
                                        <p:cTn id="212" dur="1" fill="hold">
                                          <p:stCondLst>
                                            <p:cond delay="0"/>
                                          </p:stCondLst>
                                        </p:cTn>
                                        <p:tgtEl>
                                          <p:spTgt spid="226319">
                                            <p:txEl>
                                              <p:pRg st="2" end="2"/>
                                            </p:txEl>
                                          </p:spTgt>
                                        </p:tgtEl>
                                        <p:attrNameLst>
                                          <p:attrName>style.visibility</p:attrName>
                                        </p:attrNameLst>
                                      </p:cBhvr>
                                      <p:to>
                                        <p:strVal val="visible"/>
                                      </p:to>
                                    </p:set>
                                    <p:animEffect transition="in" filter="wipe(left)">
                                      <p:cBhvr>
                                        <p:cTn id="213" dur="2000"/>
                                        <p:tgtEl>
                                          <p:spTgt spid="226319">
                                            <p:txEl>
                                              <p:pRg st="2" end="2"/>
                                            </p:txEl>
                                          </p:spTgt>
                                        </p:tgtEl>
                                      </p:cBhvr>
                                    </p:animEffect>
                                  </p:childTnLst>
                                </p:cTn>
                              </p:par>
                            </p:childTnLst>
                          </p:cTn>
                        </p:par>
                        <p:par>
                          <p:cTn id="214" fill="hold">
                            <p:stCondLst>
                              <p:cond delay="73700"/>
                            </p:stCondLst>
                            <p:childTnLst>
                              <p:par>
                                <p:cTn id="215" presetID="10" presetClass="entr" presetSubtype="0" fill="hold" grpId="0" nodeType="afterEffect">
                                  <p:stCondLst>
                                    <p:cond delay="0"/>
                                  </p:stCondLst>
                                  <p:childTnLst>
                                    <p:set>
                                      <p:cBhvr>
                                        <p:cTn id="216" dur="1" fill="hold">
                                          <p:stCondLst>
                                            <p:cond delay="0"/>
                                          </p:stCondLst>
                                        </p:cTn>
                                        <p:tgtEl>
                                          <p:spTgt spid="226322"/>
                                        </p:tgtEl>
                                        <p:attrNameLst>
                                          <p:attrName>style.visibility</p:attrName>
                                        </p:attrNameLst>
                                      </p:cBhvr>
                                      <p:to>
                                        <p:strVal val="visible"/>
                                      </p:to>
                                    </p:set>
                                    <p:animEffect transition="in" filter="fade">
                                      <p:cBhvr>
                                        <p:cTn id="217" dur="1000"/>
                                        <p:tgtEl>
                                          <p:spTgt spid="226322"/>
                                        </p:tgtEl>
                                      </p:cBhvr>
                                    </p:animEffect>
                                  </p:childTnLst>
                                </p:cTn>
                              </p:par>
                            </p:childTnLst>
                          </p:cTn>
                        </p:par>
                        <p:par>
                          <p:cTn id="218" fill="hold">
                            <p:stCondLst>
                              <p:cond delay="74700"/>
                            </p:stCondLst>
                            <p:childTnLst>
                              <p:par>
                                <p:cTn id="219" presetID="10" presetClass="entr" presetSubtype="0" fill="hold" grpId="0" nodeType="afterEffect">
                                  <p:stCondLst>
                                    <p:cond delay="0"/>
                                  </p:stCondLst>
                                  <p:childTnLst>
                                    <p:set>
                                      <p:cBhvr>
                                        <p:cTn id="220" dur="1" fill="hold">
                                          <p:stCondLst>
                                            <p:cond delay="0"/>
                                          </p:stCondLst>
                                        </p:cTn>
                                        <p:tgtEl>
                                          <p:spTgt spid="226323"/>
                                        </p:tgtEl>
                                        <p:attrNameLst>
                                          <p:attrName>style.visibility</p:attrName>
                                        </p:attrNameLst>
                                      </p:cBhvr>
                                      <p:to>
                                        <p:strVal val="visible"/>
                                      </p:to>
                                    </p:set>
                                    <p:animEffect transition="in" filter="fade">
                                      <p:cBhvr>
                                        <p:cTn id="221" dur="2000"/>
                                        <p:tgtEl>
                                          <p:spTgt spid="226323"/>
                                        </p:tgtEl>
                                      </p:cBhvr>
                                    </p:animEffect>
                                  </p:childTnLst>
                                </p:cTn>
                              </p:par>
                            </p:childTnLst>
                          </p:cTn>
                        </p:par>
                        <p:par>
                          <p:cTn id="222" fill="hold">
                            <p:stCondLst>
                              <p:cond delay="76700"/>
                            </p:stCondLst>
                            <p:childTnLst>
                              <p:par>
                                <p:cTn id="223" presetID="10" presetClass="entr" presetSubtype="0" fill="hold" grpId="0" nodeType="afterEffect">
                                  <p:stCondLst>
                                    <p:cond delay="0"/>
                                  </p:stCondLst>
                                  <p:childTnLst>
                                    <p:set>
                                      <p:cBhvr>
                                        <p:cTn id="224" dur="1" fill="hold">
                                          <p:stCondLst>
                                            <p:cond delay="0"/>
                                          </p:stCondLst>
                                        </p:cTn>
                                        <p:tgtEl>
                                          <p:spTgt spid="226324"/>
                                        </p:tgtEl>
                                        <p:attrNameLst>
                                          <p:attrName>style.visibility</p:attrName>
                                        </p:attrNameLst>
                                      </p:cBhvr>
                                      <p:to>
                                        <p:strVal val="visible"/>
                                      </p:to>
                                    </p:set>
                                    <p:animEffect transition="in" filter="fade">
                                      <p:cBhvr>
                                        <p:cTn id="225" dur="2000"/>
                                        <p:tgtEl>
                                          <p:spTgt spid="226324"/>
                                        </p:tgtEl>
                                      </p:cBhvr>
                                    </p:animEffect>
                                  </p:childTnLst>
                                </p:cTn>
                              </p:par>
                            </p:childTnLst>
                          </p:cTn>
                        </p:par>
                        <p:par>
                          <p:cTn id="226" fill="hold">
                            <p:stCondLst>
                              <p:cond delay="78700"/>
                            </p:stCondLst>
                            <p:childTnLst>
                              <p:par>
                                <p:cTn id="227" presetID="10" presetClass="entr" presetSubtype="0" fill="hold" grpId="0" nodeType="afterEffect">
                                  <p:stCondLst>
                                    <p:cond delay="600"/>
                                  </p:stCondLst>
                                  <p:childTnLst>
                                    <p:set>
                                      <p:cBhvr>
                                        <p:cTn id="228" dur="1" fill="hold">
                                          <p:stCondLst>
                                            <p:cond delay="0"/>
                                          </p:stCondLst>
                                        </p:cTn>
                                        <p:tgtEl>
                                          <p:spTgt spid="226321"/>
                                        </p:tgtEl>
                                        <p:attrNameLst>
                                          <p:attrName>style.visibility</p:attrName>
                                        </p:attrNameLst>
                                      </p:cBhvr>
                                      <p:to>
                                        <p:strVal val="visible"/>
                                      </p:to>
                                    </p:set>
                                    <p:animEffect transition="in" filter="fade">
                                      <p:cBhvr>
                                        <p:cTn id="229" dur="2000"/>
                                        <p:tgtEl>
                                          <p:spTgt spid="22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8" grpId="0" animBg="1"/>
      <p:bldP spid="226309" grpId="0" animBg="1"/>
      <p:bldP spid="226310" grpId="0" animBg="1"/>
      <p:bldP spid="226311" grpId="0" animBg="1"/>
      <p:bldP spid="226312" grpId="0" animBg="1"/>
      <p:bldP spid="226313" grpId="0" animBg="1"/>
      <p:bldP spid="226315" grpId="0" build="allAtOnce"/>
      <p:bldP spid="226315" grpId="1" build="allAtOnce"/>
      <p:bldP spid="226317" grpId="0" build="allAtOnce"/>
      <p:bldP spid="226317" grpId="1" build="allAtOnce"/>
      <p:bldP spid="226318" grpId="0" build="allAtOnce"/>
      <p:bldP spid="226318" grpId="1" build="allAtOnce"/>
      <p:bldP spid="226319" grpId="0" build="allAtOnce"/>
      <p:bldP spid="226320" grpId="0" build="allAtOnce"/>
      <p:bldP spid="226320" grpId="1" build="allAtOnce"/>
      <p:bldP spid="226321" grpId="0" animBg="1"/>
      <p:bldP spid="226322" grpId="0" animBg="1"/>
      <p:bldP spid="226323" grpId="0" animBg="1"/>
      <p:bldP spid="226324" grpId="0" animBg="1"/>
      <p:bldP spid="226326" grpId="0" animBg="1"/>
      <p:bldP spid="226327" grpId="0" animBg="1"/>
      <p:bldP spid="226328" grpId="0" animBg="1"/>
      <p:bldP spid="226329" grpId="0" animBg="1"/>
      <p:bldP spid="226330" grpId="0" animBg="1"/>
      <p:bldP spid="226331" grpId="0" animBg="1" autoUpdateAnimBg="0"/>
      <p:bldP spid="226331" grpId="1" animBg="1" autoUpdateAnimBg="0"/>
      <p:bldP spid="226332" grpId="0" animBg="1"/>
      <p:bldP spid="226332" grpId="1" animBg="1"/>
      <p:bldP spid="226333" grpId="0" animBg="1"/>
      <p:bldP spid="226333" grpId="1" animBg="1"/>
      <p:bldP spid="226334" grpId="0" animBg="1"/>
      <p:bldP spid="226334" grpId="1" animBg="1"/>
      <p:bldP spid="226335" grpId="0" animBg="1"/>
      <p:bldP spid="226335" grpId="1" animBg="1"/>
      <p:bldP spid="226336" grpId="0" animBg="1"/>
      <p:bldP spid="42" grpId="0" build="allAtOnce"/>
      <p:bldP spid="42" grpI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64">
            <a:extLst>
              <a:ext uri="{FF2B5EF4-FFF2-40B4-BE49-F238E27FC236}">
                <a16:creationId xmlns="" xmlns:a16="http://schemas.microsoft.com/office/drawing/2014/main" id="{7E944561-B7E0-2243-87EA-DAE9E6370764}"/>
              </a:ext>
            </a:extLst>
          </p:cNvPr>
          <p:cNvSpPr/>
          <p:nvPr/>
        </p:nvSpPr>
        <p:spPr>
          <a:xfrm>
            <a:off x="9778375" y="4278527"/>
            <a:ext cx="3300114" cy="3300114"/>
          </a:xfrm>
          <a:custGeom>
            <a:avLst/>
            <a:gdLst>
              <a:gd name="connsiteX0" fmla="*/ 1650057 w 3300114"/>
              <a:gd name="connsiteY0" fmla="*/ 491998 h 3300114"/>
              <a:gd name="connsiteX1" fmla="*/ 491998 w 3300114"/>
              <a:gd name="connsiteY1" fmla="*/ 1650057 h 3300114"/>
              <a:gd name="connsiteX2" fmla="*/ 1650057 w 3300114"/>
              <a:gd name="connsiteY2" fmla="*/ 2808116 h 3300114"/>
              <a:gd name="connsiteX3" fmla="*/ 2808116 w 3300114"/>
              <a:gd name="connsiteY3" fmla="*/ 1650057 h 3300114"/>
              <a:gd name="connsiteX4" fmla="*/ 1650057 w 3300114"/>
              <a:gd name="connsiteY4" fmla="*/ 491998 h 3300114"/>
              <a:gd name="connsiteX5" fmla="*/ 1650057 w 3300114"/>
              <a:gd name="connsiteY5" fmla="*/ 0 h 3300114"/>
              <a:gd name="connsiteX6" fmla="*/ 3300114 w 3300114"/>
              <a:gd name="connsiteY6" fmla="*/ 1650057 h 3300114"/>
              <a:gd name="connsiteX7" fmla="*/ 1650057 w 3300114"/>
              <a:gd name="connsiteY7" fmla="*/ 3300114 h 3300114"/>
              <a:gd name="connsiteX8" fmla="*/ 0 w 3300114"/>
              <a:gd name="connsiteY8" fmla="*/ 1650057 h 3300114"/>
              <a:gd name="connsiteX9" fmla="*/ 1650057 w 3300114"/>
              <a:gd name="connsiteY9" fmla="*/ 0 h 3300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0114" h="3300114">
                <a:moveTo>
                  <a:pt x="1650057" y="491998"/>
                </a:moveTo>
                <a:cubicBezTo>
                  <a:pt x="1010479" y="491998"/>
                  <a:pt x="491998" y="1010479"/>
                  <a:pt x="491998" y="1650057"/>
                </a:cubicBezTo>
                <a:cubicBezTo>
                  <a:pt x="491998" y="2289635"/>
                  <a:pt x="1010479" y="2808116"/>
                  <a:pt x="1650057" y="2808116"/>
                </a:cubicBezTo>
                <a:cubicBezTo>
                  <a:pt x="2289635" y="2808116"/>
                  <a:pt x="2808116" y="2289635"/>
                  <a:pt x="2808116" y="1650057"/>
                </a:cubicBezTo>
                <a:cubicBezTo>
                  <a:pt x="2808116" y="1010479"/>
                  <a:pt x="2289635" y="491998"/>
                  <a:pt x="1650057" y="491998"/>
                </a:cubicBezTo>
                <a:close/>
                <a:moveTo>
                  <a:pt x="1650057" y="0"/>
                </a:moveTo>
                <a:cubicBezTo>
                  <a:pt x="2561358" y="0"/>
                  <a:pt x="3300114" y="738756"/>
                  <a:pt x="3300114" y="1650057"/>
                </a:cubicBezTo>
                <a:cubicBezTo>
                  <a:pt x="3300114" y="2561358"/>
                  <a:pt x="2561358" y="3300114"/>
                  <a:pt x="1650057" y="3300114"/>
                </a:cubicBezTo>
                <a:cubicBezTo>
                  <a:pt x="738756" y="3300114"/>
                  <a:pt x="0" y="2561358"/>
                  <a:pt x="0" y="1650057"/>
                </a:cubicBezTo>
                <a:cubicBezTo>
                  <a:pt x="0" y="738756"/>
                  <a:pt x="738756" y="0"/>
                  <a:pt x="1650057" y="0"/>
                </a:cubicBezTo>
                <a:close/>
              </a:path>
            </a:pathLst>
          </a:custGeom>
          <a:solidFill>
            <a:schemeClr val="bg1">
              <a:lumMod val="95000"/>
              <a:alpha val="58000"/>
            </a:schemeClr>
          </a:soli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57" name="Freeform 56">
            <a:extLst>
              <a:ext uri="{FF2B5EF4-FFF2-40B4-BE49-F238E27FC236}">
                <a16:creationId xmlns="" xmlns:a16="http://schemas.microsoft.com/office/drawing/2014/main" id="{4132EB85-94C1-2746-A8C6-810FF3CB11DF}"/>
              </a:ext>
            </a:extLst>
          </p:cNvPr>
          <p:cNvSpPr/>
          <p:nvPr/>
        </p:nvSpPr>
        <p:spPr>
          <a:xfrm>
            <a:off x="-2159080" y="-2094730"/>
            <a:ext cx="7615790" cy="7615790"/>
          </a:xfrm>
          <a:custGeom>
            <a:avLst/>
            <a:gdLst>
              <a:gd name="connsiteX0" fmla="*/ 3807896 w 7615790"/>
              <a:gd name="connsiteY0" fmla="*/ 1135402 h 7615790"/>
              <a:gd name="connsiteX1" fmla="*/ 1135402 w 7615790"/>
              <a:gd name="connsiteY1" fmla="*/ 3807896 h 7615790"/>
              <a:gd name="connsiteX2" fmla="*/ 3807896 w 7615790"/>
              <a:gd name="connsiteY2" fmla="*/ 6480390 h 7615790"/>
              <a:gd name="connsiteX3" fmla="*/ 6480390 w 7615790"/>
              <a:gd name="connsiteY3" fmla="*/ 3807896 h 7615790"/>
              <a:gd name="connsiteX4" fmla="*/ 3807896 w 7615790"/>
              <a:gd name="connsiteY4" fmla="*/ 1135402 h 7615790"/>
              <a:gd name="connsiteX5" fmla="*/ 3807895 w 7615790"/>
              <a:gd name="connsiteY5" fmla="*/ 0 h 7615790"/>
              <a:gd name="connsiteX6" fmla="*/ 7615790 w 7615790"/>
              <a:gd name="connsiteY6" fmla="*/ 3807895 h 7615790"/>
              <a:gd name="connsiteX7" fmla="*/ 3807895 w 7615790"/>
              <a:gd name="connsiteY7" fmla="*/ 7615790 h 7615790"/>
              <a:gd name="connsiteX8" fmla="*/ 0 w 7615790"/>
              <a:gd name="connsiteY8" fmla="*/ 3807895 h 7615790"/>
              <a:gd name="connsiteX9" fmla="*/ 3807895 w 7615790"/>
              <a:gd name="connsiteY9" fmla="*/ 0 h 761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15790" h="7615790">
                <a:moveTo>
                  <a:pt x="3807896" y="1135402"/>
                </a:moveTo>
                <a:cubicBezTo>
                  <a:pt x="2331918" y="1135402"/>
                  <a:pt x="1135402" y="2331918"/>
                  <a:pt x="1135402" y="3807896"/>
                </a:cubicBezTo>
                <a:cubicBezTo>
                  <a:pt x="1135402" y="5283874"/>
                  <a:pt x="2331918" y="6480390"/>
                  <a:pt x="3807896" y="6480390"/>
                </a:cubicBezTo>
                <a:cubicBezTo>
                  <a:pt x="5283874" y="6480390"/>
                  <a:pt x="6480390" y="5283874"/>
                  <a:pt x="6480390" y="3807896"/>
                </a:cubicBezTo>
                <a:cubicBezTo>
                  <a:pt x="6480390" y="2331918"/>
                  <a:pt x="5283874" y="1135402"/>
                  <a:pt x="3807896" y="1135402"/>
                </a:cubicBezTo>
                <a:close/>
                <a:moveTo>
                  <a:pt x="3807895" y="0"/>
                </a:moveTo>
                <a:cubicBezTo>
                  <a:pt x="5910937" y="0"/>
                  <a:pt x="7615790" y="1704853"/>
                  <a:pt x="7615790" y="3807895"/>
                </a:cubicBezTo>
                <a:cubicBezTo>
                  <a:pt x="7615790" y="5910937"/>
                  <a:pt x="5910937" y="7615790"/>
                  <a:pt x="3807895" y="7615790"/>
                </a:cubicBezTo>
                <a:cubicBezTo>
                  <a:pt x="1704853" y="7615790"/>
                  <a:pt x="0" y="5910937"/>
                  <a:pt x="0" y="3807895"/>
                </a:cubicBezTo>
                <a:cubicBezTo>
                  <a:pt x="0" y="1704853"/>
                  <a:pt x="1704853" y="0"/>
                  <a:pt x="3807895" y="0"/>
                </a:cubicBezTo>
                <a:close/>
              </a:path>
            </a:pathLst>
          </a:custGeom>
          <a:solidFill>
            <a:srgbClr val="F2F4F2">
              <a:alpha val="54000"/>
            </a:srgbClr>
          </a:soli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29" name="TextBox 28">
            <a:extLst>
              <a:ext uri="{FF2B5EF4-FFF2-40B4-BE49-F238E27FC236}">
                <a16:creationId xmlns="" xmlns:a16="http://schemas.microsoft.com/office/drawing/2014/main" id="{BAA2F7DC-77FA-0345-A284-975495DA8681}"/>
              </a:ext>
            </a:extLst>
          </p:cNvPr>
          <p:cNvSpPr txBox="1"/>
          <p:nvPr/>
        </p:nvSpPr>
        <p:spPr>
          <a:xfrm>
            <a:off x="4355940" y="516701"/>
            <a:ext cx="3480120" cy="369332"/>
          </a:xfrm>
          <a:prstGeom prst="rect">
            <a:avLst/>
          </a:prstGeom>
          <a:noFill/>
        </p:spPr>
        <p:txBody>
          <a:bodyPr wrap="square" lIns="0" tIns="0" rIns="0" bIns="0" rtlCol="0">
            <a:spAutoFit/>
          </a:bodyPr>
          <a:lstStyle/>
          <a:p>
            <a:pPr algn="ctr"/>
            <a:r>
              <a:rPr lang="en-US" sz="2400" b="1" dirty="0">
                <a:solidFill>
                  <a:srgbClr val="000000"/>
                </a:solidFill>
                <a:latin typeface="Century Gothic" panose="020B0502020202020204" pitchFamily="34" charset="0"/>
              </a:rPr>
              <a:t>Project SMART Goals</a:t>
            </a:r>
          </a:p>
        </p:txBody>
      </p:sp>
      <p:sp>
        <p:nvSpPr>
          <p:cNvPr id="58" name="Block Arc 57">
            <a:extLst>
              <a:ext uri="{FF2B5EF4-FFF2-40B4-BE49-F238E27FC236}">
                <a16:creationId xmlns="" xmlns:a16="http://schemas.microsoft.com/office/drawing/2014/main" id="{AEDCC929-29EE-774A-8F9D-B1529024F6A1}"/>
              </a:ext>
            </a:extLst>
          </p:cNvPr>
          <p:cNvSpPr>
            <a:spLocks noChangeAspect="1"/>
          </p:cNvSpPr>
          <p:nvPr/>
        </p:nvSpPr>
        <p:spPr>
          <a:xfrm rot="574851">
            <a:off x="-283601" y="-219251"/>
            <a:ext cx="3864832" cy="3864832"/>
          </a:xfrm>
          <a:prstGeom prst="blockArc">
            <a:avLst>
              <a:gd name="adj1" fmla="val 6129171"/>
              <a:gd name="adj2" fmla="val 20975349"/>
              <a:gd name="adj3" fmla="val 11754"/>
            </a:avLst>
          </a:prstGeom>
          <a:solidFill>
            <a:srgbClr val="F2F4F2">
              <a:alpha val="54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endParaRPr lang="en-US" sz="1000" dirty="0">
              <a:solidFill>
                <a:schemeClr val="tx1"/>
              </a:solidFill>
            </a:endParaRPr>
          </a:p>
        </p:txBody>
      </p:sp>
      <p:sp>
        <p:nvSpPr>
          <p:cNvPr id="7" name="Закругленный прямоугольник">
            <a:extLst>
              <a:ext uri="{FF2B5EF4-FFF2-40B4-BE49-F238E27FC236}">
                <a16:creationId xmlns="" xmlns:a16="http://schemas.microsoft.com/office/drawing/2014/main" id="{197DE99C-3C8A-EE48-9219-82A6644F8B93}"/>
              </a:ext>
            </a:extLst>
          </p:cNvPr>
          <p:cNvSpPr/>
          <p:nvPr/>
        </p:nvSpPr>
        <p:spPr>
          <a:xfrm>
            <a:off x="930516" y="1409568"/>
            <a:ext cx="1840798" cy="4696110"/>
          </a:xfrm>
          <a:prstGeom prst="roundRect">
            <a:avLst>
              <a:gd name="adj" fmla="val 5060"/>
            </a:avLst>
          </a:prstGeom>
          <a:solidFill>
            <a:schemeClr val="bg1">
              <a:lumMod val="85000"/>
            </a:schemeClr>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8" name="Кружок">
            <a:extLst>
              <a:ext uri="{FF2B5EF4-FFF2-40B4-BE49-F238E27FC236}">
                <a16:creationId xmlns="" xmlns:a16="http://schemas.microsoft.com/office/drawing/2014/main" id="{B7A3B40D-C2E0-0344-A4B4-D32F5D479E3F}"/>
              </a:ext>
            </a:extLst>
          </p:cNvPr>
          <p:cNvSpPr/>
          <p:nvPr/>
        </p:nvSpPr>
        <p:spPr>
          <a:xfrm>
            <a:off x="1307152" y="1629978"/>
            <a:ext cx="1095465" cy="1095465"/>
          </a:xfrm>
          <a:prstGeom prst="ellipse">
            <a:avLst/>
          </a:prstGeom>
          <a:solidFill>
            <a:schemeClr val="bg1"/>
          </a:solidFill>
          <a:ln w="12700">
            <a:noFill/>
            <a:miter lim="400000"/>
          </a:ln>
        </p:spPr>
        <p:txBody>
          <a:bodyPr lIns="0" tIns="0" rIns="0" bIns="0" anchor="ctr"/>
          <a:lstStyle/>
          <a:p>
            <a:pPr algn="ctr">
              <a:defRPr sz="3200" b="0">
                <a:solidFill>
                  <a:srgbClr val="FFFFFF"/>
                </a:solidFill>
                <a:latin typeface="+mn-lt"/>
                <a:ea typeface="+mn-ea"/>
                <a:cs typeface="+mn-cs"/>
                <a:sym typeface="Helvetica Neue Medium"/>
              </a:defRPr>
            </a:pPr>
            <a:endParaRPr sz="2800" dirty="0">
              <a:solidFill>
                <a:srgbClr val="000000"/>
              </a:solidFill>
              <a:latin typeface="Century Gothic" panose="020B0502020202020204" pitchFamily="34" charset="0"/>
            </a:endParaRPr>
          </a:p>
        </p:txBody>
      </p:sp>
      <p:sp>
        <p:nvSpPr>
          <p:cNvPr id="9" name="Фигура">
            <a:extLst>
              <a:ext uri="{FF2B5EF4-FFF2-40B4-BE49-F238E27FC236}">
                <a16:creationId xmlns="" xmlns:a16="http://schemas.microsoft.com/office/drawing/2014/main" id="{C494A51B-AD19-0147-8AAF-D4B2835FA2BE}"/>
              </a:ext>
            </a:extLst>
          </p:cNvPr>
          <p:cNvSpPr/>
          <p:nvPr/>
        </p:nvSpPr>
        <p:spPr>
          <a:xfrm>
            <a:off x="934485" y="2183920"/>
            <a:ext cx="1840799" cy="4008685"/>
          </a:xfrm>
          <a:custGeom>
            <a:avLst/>
            <a:gdLst/>
            <a:ahLst/>
            <a:cxnLst>
              <a:cxn ang="0">
                <a:pos x="wd2" y="hd2"/>
              </a:cxn>
              <a:cxn ang="5400000">
                <a:pos x="wd2" y="hd2"/>
              </a:cxn>
              <a:cxn ang="10800000">
                <a:pos x="wd2" y="hd2"/>
              </a:cxn>
              <a:cxn ang="16200000">
                <a:pos x="wd2" y="hd2"/>
              </a:cxn>
            </a:cxnLst>
            <a:rect l="0" t="0" r="r" b="b"/>
            <a:pathLst>
              <a:path w="21600" h="21600" extrusionOk="0">
                <a:moveTo>
                  <a:pt x="2" y="0"/>
                </a:moveTo>
                <a:cubicBezTo>
                  <a:pt x="2" y="11"/>
                  <a:pt x="2" y="20"/>
                  <a:pt x="1" y="28"/>
                </a:cubicBezTo>
                <a:cubicBezTo>
                  <a:pt x="1" y="37"/>
                  <a:pt x="0" y="45"/>
                  <a:pt x="0" y="57"/>
                </a:cubicBezTo>
                <a:lnTo>
                  <a:pt x="0" y="20362"/>
                </a:lnTo>
                <a:cubicBezTo>
                  <a:pt x="0" y="20541"/>
                  <a:pt x="0" y="20676"/>
                  <a:pt x="16" y="20789"/>
                </a:cubicBezTo>
                <a:cubicBezTo>
                  <a:pt x="31" y="20902"/>
                  <a:pt x="62" y="20995"/>
                  <a:pt x="123" y="21090"/>
                </a:cubicBezTo>
                <a:cubicBezTo>
                  <a:pt x="199" y="21194"/>
                  <a:pt x="319" y="21288"/>
                  <a:pt x="472" y="21364"/>
                </a:cubicBezTo>
                <a:cubicBezTo>
                  <a:pt x="625" y="21441"/>
                  <a:pt x="812" y="21501"/>
                  <a:pt x="1021" y="21539"/>
                </a:cubicBezTo>
                <a:cubicBezTo>
                  <a:pt x="1212" y="21569"/>
                  <a:pt x="1397" y="21584"/>
                  <a:pt x="1623" y="21592"/>
                </a:cubicBezTo>
                <a:cubicBezTo>
                  <a:pt x="1849" y="21600"/>
                  <a:pt x="2116" y="21600"/>
                  <a:pt x="2470" y="21600"/>
                </a:cubicBezTo>
                <a:lnTo>
                  <a:pt x="19120" y="21600"/>
                </a:lnTo>
                <a:cubicBezTo>
                  <a:pt x="19479" y="21600"/>
                  <a:pt x="19748" y="21600"/>
                  <a:pt x="19976" y="21592"/>
                </a:cubicBezTo>
                <a:cubicBezTo>
                  <a:pt x="20203" y="21584"/>
                  <a:pt x="20388" y="21569"/>
                  <a:pt x="20579" y="21539"/>
                </a:cubicBezTo>
                <a:cubicBezTo>
                  <a:pt x="20788" y="21501"/>
                  <a:pt x="20975" y="21441"/>
                  <a:pt x="21129" y="21364"/>
                </a:cubicBezTo>
                <a:cubicBezTo>
                  <a:pt x="21283" y="21288"/>
                  <a:pt x="21403" y="21194"/>
                  <a:pt x="21479" y="21090"/>
                </a:cubicBezTo>
                <a:cubicBezTo>
                  <a:pt x="21540" y="20995"/>
                  <a:pt x="21570" y="20903"/>
                  <a:pt x="21585" y="20790"/>
                </a:cubicBezTo>
                <a:cubicBezTo>
                  <a:pt x="21600" y="20677"/>
                  <a:pt x="21600" y="20544"/>
                  <a:pt x="21600" y="20367"/>
                </a:cubicBezTo>
                <a:lnTo>
                  <a:pt x="21600" y="63"/>
                </a:lnTo>
                <a:cubicBezTo>
                  <a:pt x="21600" y="50"/>
                  <a:pt x="21599" y="40"/>
                  <a:pt x="21599" y="31"/>
                </a:cubicBezTo>
                <a:cubicBezTo>
                  <a:pt x="21598" y="21"/>
                  <a:pt x="21598" y="12"/>
                  <a:pt x="21598" y="0"/>
                </a:cubicBezTo>
                <a:lnTo>
                  <a:pt x="18519" y="0"/>
                </a:lnTo>
                <a:cubicBezTo>
                  <a:pt x="18500" y="896"/>
                  <a:pt x="17750" y="1790"/>
                  <a:pt x="16261" y="2474"/>
                </a:cubicBezTo>
                <a:cubicBezTo>
                  <a:pt x="13245" y="3859"/>
                  <a:pt x="8355" y="3859"/>
                  <a:pt x="5339" y="2474"/>
                </a:cubicBezTo>
                <a:cubicBezTo>
                  <a:pt x="3850" y="1790"/>
                  <a:pt x="3100" y="896"/>
                  <a:pt x="3081" y="0"/>
                </a:cubicBezTo>
                <a:lnTo>
                  <a:pt x="2" y="0"/>
                </a:lnTo>
                <a:close/>
              </a:path>
            </a:pathLst>
          </a:custGeom>
          <a:solidFill>
            <a:schemeClr val="bg1"/>
          </a:solidFill>
          <a:ln w="12700">
            <a:noFill/>
            <a:miter lim="400000"/>
          </a:ln>
          <a:effectLst>
            <a:outerShdw blurRad="254000" dist="38100" dir="8100000" algn="tr" rotWithShape="0">
              <a:prstClr val="black">
                <a:alpha val="8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grpSp>
        <p:nvGrpSpPr>
          <p:cNvPr id="2" name="Group 1">
            <a:extLst>
              <a:ext uri="{FF2B5EF4-FFF2-40B4-BE49-F238E27FC236}">
                <a16:creationId xmlns="" xmlns:a16="http://schemas.microsoft.com/office/drawing/2014/main" id="{2581A56C-B51C-974E-A6B1-614EF16AD944}"/>
              </a:ext>
            </a:extLst>
          </p:cNvPr>
          <p:cNvGrpSpPr/>
          <p:nvPr/>
        </p:nvGrpSpPr>
        <p:grpSpPr>
          <a:xfrm>
            <a:off x="1042951" y="3502219"/>
            <a:ext cx="1728363" cy="1409894"/>
            <a:chOff x="1042951" y="3502219"/>
            <a:chExt cx="1728363" cy="1409894"/>
          </a:xfrm>
        </p:grpSpPr>
        <p:sp>
          <p:nvSpPr>
            <p:cNvPr id="11" name="Inhaltsplatzhalter 4">
              <a:extLst>
                <a:ext uri="{FF2B5EF4-FFF2-40B4-BE49-F238E27FC236}">
                  <a16:creationId xmlns="" xmlns:a16="http://schemas.microsoft.com/office/drawing/2014/main" id="{972BBBF2-ED25-1446-8C60-6022A17F73E0}"/>
                </a:ext>
              </a:extLst>
            </p:cNvPr>
            <p:cNvSpPr txBox="1">
              <a:spLocks/>
            </p:cNvSpPr>
            <p:nvPr/>
          </p:nvSpPr>
          <p:spPr>
            <a:xfrm>
              <a:off x="1042951" y="3502219"/>
              <a:ext cx="1615928" cy="18466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1200" b="1" dirty="0">
                  <a:solidFill>
                    <a:srgbClr val="000000"/>
                  </a:solidFill>
                  <a:latin typeface="Century Gothic" panose="020B0502020202020204" pitchFamily="34" charset="0"/>
                </a:rPr>
                <a:t>Specific</a:t>
              </a:r>
              <a:endParaRPr lang="en-US" sz="1200" dirty="0">
                <a:solidFill>
                  <a:srgbClr val="000000"/>
                </a:solidFill>
                <a:latin typeface="Century Gothic" panose="020B0502020202020204" pitchFamily="34" charset="0"/>
              </a:endParaRPr>
            </a:p>
          </p:txBody>
        </p:sp>
        <p:sp>
          <p:nvSpPr>
            <p:cNvPr id="12" name="Inhaltsplatzhalter 4">
              <a:extLst>
                <a:ext uri="{FF2B5EF4-FFF2-40B4-BE49-F238E27FC236}">
                  <a16:creationId xmlns="" xmlns:a16="http://schemas.microsoft.com/office/drawing/2014/main" id="{7E6CDF17-9EBA-2948-9176-8A241F3178CF}"/>
                </a:ext>
              </a:extLst>
            </p:cNvPr>
            <p:cNvSpPr txBox="1">
              <a:spLocks/>
            </p:cNvSpPr>
            <p:nvPr/>
          </p:nvSpPr>
          <p:spPr>
            <a:xfrm>
              <a:off x="1042951" y="4173449"/>
              <a:ext cx="1728363"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en-US" sz="800" i="1" spc="20" dirty="0">
                  <a:solidFill>
                    <a:schemeClr val="bg1">
                      <a:lumMod val="50000"/>
                    </a:schemeClr>
                  </a:solidFill>
                  <a:latin typeface="Century Gothic" panose="020B0502020202020204" pitchFamily="34" charset="0"/>
                </a:rPr>
                <a:t>Your goal should be clear and specific, otherwise you won't be able to focus your efforts or feel truly motivated to achieve </a:t>
              </a:r>
              <a:r>
                <a:rPr lang="en-US" sz="800" i="1" spc="20" dirty="0" smtClean="0">
                  <a:solidFill>
                    <a:schemeClr val="bg1">
                      <a:lumMod val="50000"/>
                    </a:schemeClr>
                  </a:solidFill>
                  <a:latin typeface="Century Gothic" panose="020B0502020202020204" pitchFamily="34" charset="0"/>
                </a:rPr>
                <a:t>it.</a:t>
              </a:r>
              <a:endParaRPr lang="en-US" sz="800" i="1" spc="20" dirty="0">
                <a:solidFill>
                  <a:schemeClr val="bg1">
                    <a:lumMod val="50000"/>
                  </a:schemeClr>
                </a:solidFill>
                <a:latin typeface="Century Gothic" panose="020B0502020202020204" pitchFamily="34" charset="0"/>
              </a:endParaRPr>
            </a:p>
          </p:txBody>
        </p:sp>
      </p:grpSp>
      <p:sp>
        <p:nvSpPr>
          <p:cNvPr id="22" name="Закругленный прямоугольник">
            <a:extLst>
              <a:ext uri="{FF2B5EF4-FFF2-40B4-BE49-F238E27FC236}">
                <a16:creationId xmlns="" xmlns:a16="http://schemas.microsoft.com/office/drawing/2014/main" id="{3B430D1E-BAC3-B445-9C6E-53CC8C56E988}"/>
              </a:ext>
            </a:extLst>
          </p:cNvPr>
          <p:cNvSpPr/>
          <p:nvPr/>
        </p:nvSpPr>
        <p:spPr>
          <a:xfrm>
            <a:off x="3055655" y="1409568"/>
            <a:ext cx="1840798" cy="4696110"/>
          </a:xfrm>
          <a:prstGeom prst="roundRect">
            <a:avLst>
              <a:gd name="adj" fmla="val 5060"/>
            </a:avLst>
          </a:prstGeom>
          <a:solidFill>
            <a:schemeClr val="bg1">
              <a:lumMod val="85000"/>
            </a:schemeClr>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23" name="Кружок">
            <a:extLst>
              <a:ext uri="{FF2B5EF4-FFF2-40B4-BE49-F238E27FC236}">
                <a16:creationId xmlns="" xmlns:a16="http://schemas.microsoft.com/office/drawing/2014/main" id="{E7B32B97-4254-2C41-9760-B33E0BD39489}"/>
              </a:ext>
            </a:extLst>
          </p:cNvPr>
          <p:cNvSpPr/>
          <p:nvPr/>
        </p:nvSpPr>
        <p:spPr>
          <a:xfrm>
            <a:off x="3428551" y="1629978"/>
            <a:ext cx="1095465" cy="1095465"/>
          </a:xfrm>
          <a:prstGeom prst="ellipse">
            <a:avLst/>
          </a:prstGeom>
          <a:solidFill>
            <a:schemeClr val="bg1"/>
          </a:solidFill>
          <a:ln w="12700">
            <a:noFill/>
            <a:miter lim="400000"/>
          </a:ln>
        </p:spPr>
        <p:txBody>
          <a:bodyPr lIns="0" tIns="0" rIns="0" bIns="0" anchor="ctr"/>
          <a:lstStyle/>
          <a:p>
            <a:pPr algn="ctr">
              <a:defRPr sz="3200" b="0">
                <a:solidFill>
                  <a:srgbClr val="FFFFFF"/>
                </a:solidFill>
                <a:latin typeface="+mn-lt"/>
                <a:ea typeface="+mn-ea"/>
                <a:cs typeface="+mn-cs"/>
                <a:sym typeface="Helvetica Neue Medium"/>
              </a:defRPr>
            </a:pPr>
            <a:endParaRPr sz="2800" dirty="0">
              <a:solidFill>
                <a:srgbClr val="000000"/>
              </a:solidFill>
              <a:latin typeface="Century Gothic" panose="020B0502020202020204" pitchFamily="34" charset="0"/>
            </a:endParaRPr>
          </a:p>
        </p:txBody>
      </p:sp>
      <p:sp>
        <p:nvSpPr>
          <p:cNvPr id="24" name="Фигура">
            <a:extLst>
              <a:ext uri="{FF2B5EF4-FFF2-40B4-BE49-F238E27FC236}">
                <a16:creationId xmlns="" xmlns:a16="http://schemas.microsoft.com/office/drawing/2014/main" id="{8194F5B9-6B98-7B40-BDCB-B476D77FEE01}"/>
              </a:ext>
            </a:extLst>
          </p:cNvPr>
          <p:cNvSpPr/>
          <p:nvPr/>
        </p:nvSpPr>
        <p:spPr>
          <a:xfrm>
            <a:off x="3055884" y="2183920"/>
            <a:ext cx="1840799" cy="4008685"/>
          </a:xfrm>
          <a:custGeom>
            <a:avLst/>
            <a:gdLst/>
            <a:ahLst/>
            <a:cxnLst>
              <a:cxn ang="0">
                <a:pos x="wd2" y="hd2"/>
              </a:cxn>
              <a:cxn ang="5400000">
                <a:pos x="wd2" y="hd2"/>
              </a:cxn>
              <a:cxn ang="10800000">
                <a:pos x="wd2" y="hd2"/>
              </a:cxn>
              <a:cxn ang="16200000">
                <a:pos x="wd2" y="hd2"/>
              </a:cxn>
            </a:cxnLst>
            <a:rect l="0" t="0" r="r" b="b"/>
            <a:pathLst>
              <a:path w="21600" h="21600" extrusionOk="0">
                <a:moveTo>
                  <a:pt x="2" y="0"/>
                </a:moveTo>
                <a:cubicBezTo>
                  <a:pt x="2" y="11"/>
                  <a:pt x="2" y="20"/>
                  <a:pt x="1" y="28"/>
                </a:cubicBezTo>
                <a:cubicBezTo>
                  <a:pt x="1" y="37"/>
                  <a:pt x="0" y="45"/>
                  <a:pt x="0" y="57"/>
                </a:cubicBezTo>
                <a:lnTo>
                  <a:pt x="0" y="20362"/>
                </a:lnTo>
                <a:cubicBezTo>
                  <a:pt x="0" y="20541"/>
                  <a:pt x="0" y="20676"/>
                  <a:pt x="16" y="20789"/>
                </a:cubicBezTo>
                <a:cubicBezTo>
                  <a:pt x="31" y="20902"/>
                  <a:pt x="62" y="20995"/>
                  <a:pt x="123" y="21090"/>
                </a:cubicBezTo>
                <a:cubicBezTo>
                  <a:pt x="199" y="21194"/>
                  <a:pt x="319" y="21288"/>
                  <a:pt x="472" y="21364"/>
                </a:cubicBezTo>
                <a:cubicBezTo>
                  <a:pt x="625" y="21441"/>
                  <a:pt x="812" y="21501"/>
                  <a:pt x="1021" y="21539"/>
                </a:cubicBezTo>
                <a:cubicBezTo>
                  <a:pt x="1212" y="21569"/>
                  <a:pt x="1397" y="21584"/>
                  <a:pt x="1623" y="21592"/>
                </a:cubicBezTo>
                <a:cubicBezTo>
                  <a:pt x="1849" y="21600"/>
                  <a:pt x="2116" y="21600"/>
                  <a:pt x="2470" y="21600"/>
                </a:cubicBezTo>
                <a:lnTo>
                  <a:pt x="19120" y="21600"/>
                </a:lnTo>
                <a:cubicBezTo>
                  <a:pt x="19479" y="21600"/>
                  <a:pt x="19748" y="21600"/>
                  <a:pt x="19976" y="21592"/>
                </a:cubicBezTo>
                <a:cubicBezTo>
                  <a:pt x="20203" y="21584"/>
                  <a:pt x="20388" y="21569"/>
                  <a:pt x="20579" y="21539"/>
                </a:cubicBezTo>
                <a:cubicBezTo>
                  <a:pt x="20788" y="21501"/>
                  <a:pt x="20975" y="21441"/>
                  <a:pt x="21129" y="21364"/>
                </a:cubicBezTo>
                <a:cubicBezTo>
                  <a:pt x="21283" y="21288"/>
                  <a:pt x="21403" y="21194"/>
                  <a:pt x="21479" y="21090"/>
                </a:cubicBezTo>
                <a:cubicBezTo>
                  <a:pt x="21540" y="20995"/>
                  <a:pt x="21570" y="20903"/>
                  <a:pt x="21585" y="20790"/>
                </a:cubicBezTo>
                <a:cubicBezTo>
                  <a:pt x="21600" y="20677"/>
                  <a:pt x="21600" y="20544"/>
                  <a:pt x="21600" y="20367"/>
                </a:cubicBezTo>
                <a:lnTo>
                  <a:pt x="21600" y="63"/>
                </a:lnTo>
                <a:cubicBezTo>
                  <a:pt x="21600" y="50"/>
                  <a:pt x="21599" y="40"/>
                  <a:pt x="21599" y="31"/>
                </a:cubicBezTo>
                <a:cubicBezTo>
                  <a:pt x="21598" y="21"/>
                  <a:pt x="21598" y="12"/>
                  <a:pt x="21598" y="0"/>
                </a:cubicBezTo>
                <a:lnTo>
                  <a:pt x="18519" y="0"/>
                </a:lnTo>
                <a:cubicBezTo>
                  <a:pt x="18500" y="896"/>
                  <a:pt x="17750" y="1790"/>
                  <a:pt x="16261" y="2474"/>
                </a:cubicBezTo>
                <a:cubicBezTo>
                  <a:pt x="13245" y="3859"/>
                  <a:pt x="8355" y="3859"/>
                  <a:pt x="5339" y="2474"/>
                </a:cubicBezTo>
                <a:cubicBezTo>
                  <a:pt x="3850" y="1790"/>
                  <a:pt x="3100" y="896"/>
                  <a:pt x="3081" y="0"/>
                </a:cubicBezTo>
                <a:lnTo>
                  <a:pt x="2" y="0"/>
                </a:lnTo>
                <a:close/>
              </a:path>
            </a:pathLst>
          </a:custGeom>
          <a:solidFill>
            <a:schemeClr val="bg1"/>
          </a:solidFill>
          <a:ln w="12700">
            <a:noFill/>
            <a:miter lim="400000"/>
          </a:ln>
          <a:effectLst>
            <a:outerShdw blurRad="254000" dist="38100" dir="8100000" algn="tr" rotWithShape="0">
              <a:prstClr val="black">
                <a:alpha val="8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grpSp>
        <p:nvGrpSpPr>
          <p:cNvPr id="3" name="Group 2">
            <a:extLst>
              <a:ext uri="{FF2B5EF4-FFF2-40B4-BE49-F238E27FC236}">
                <a16:creationId xmlns="" xmlns:a16="http://schemas.microsoft.com/office/drawing/2014/main" id="{214E71F2-B645-8E48-8404-77E3482A0B49}"/>
              </a:ext>
            </a:extLst>
          </p:cNvPr>
          <p:cNvGrpSpPr/>
          <p:nvPr/>
        </p:nvGrpSpPr>
        <p:grpSpPr>
          <a:xfrm>
            <a:off x="3162285" y="3500979"/>
            <a:ext cx="1615928" cy="1411141"/>
            <a:chOff x="3162285" y="3500972"/>
            <a:chExt cx="1615928" cy="1411141"/>
          </a:xfrm>
        </p:grpSpPr>
        <p:sp>
          <p:nvSpPr>
            <p:cNvPr id="20" name="Inhaltsplatzhalter 4">
              <a:extLst>
                <a:ext uri="{FF2B5EF4-FFF2-40B4-BE49-F238E27FC236}">
                  <a16:creationId xmlns="" xmlns:a16="http://schemas.microsoft.com/office/drawing/2014/main" id="{F6846969-BE8D-C94F-81D9-2A3D99C2709B}"/>
                </a:ext>
              </a:extLst>
            </p:cNvPr>
            <p:cNvSpPr txBox="1">
              <a:spLocks/>
            </p:cNvSpPr>
            <p:nvPr/>
          </p:nvSpPr>
          <p:spPr>
            <a:xfrm>
              <a:off x="3162285" y="3500972"/>
              <a:ext cx="1615928" cy="18466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1200" b="1" dirty="0">
                  <a:solidFill>
                    <a:srgbClr val="000000"/>
                  </a:solidFill>
                  <a:latin typeface="Century Gothic" panose="020B0502020202020204" pitchFamily="34" charset="0"/>
                </a:rPr>
                <a:t>Measurable</a:t>
              </a:r>
              <a:endParaRPr lang="en-US" sz="1200" dirty="0">
                <a:solidFill>
                  <a:srgbClr val="000000"/>
                </a:solidFill>
                <a:latin typeface="Century Gothic" panose="020B0502020202020204" pitchFamily="34" charset="0"/>
              </a:endParaRPr>
            </a:p>
          </p:txBody>
        </p:sp>
        <p:sp>
          <p:nvSpPr>
            <p:cNvPr id="21" name="Inhaltsplatzhalter 4">
              <a:extLst>
                <a:ext uri="{FF2B5EF4-FFF2-40B4-BE49-F238E27FC236}">
                  <a16:creationId xmlns="" xmlns:a16="http://schemas.microsoft.com/office/drawing/2014/main" id="{33AE4222-468C-8D48-8504-D5CB921781C2}"/>
                </a:ext>
              </a:extLst>
            </p:cNvPr>
            <p:cNvSpPr txBox="1">
              <a:spLocks/>
            </p:cNvSpPr>
            <p:nvPr/>
          </p:nvSpPr>
          <p:spPr>
            <a:xfrm>
              <a:off x="3234114" y="4173449"/>
              <a:ext cx="1491842"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en-US" sz="800" i="1" spc="20" dirty="0">
                  <a:solidFill>
                    <a:schemeClr val="bg1">
                      <a:lumMod val="50000"/>
                    </a:schemeClr>
                  </a:solidFill>
                  <a:latin typeface="Century Gothic" panose="020B0502020202020204" pitchFamily="34" charset="0"/>
                </a:rPr>
                <a:t>Its important to have measurable goals, so that you can track your progress and stay motivated.</a:t>
              </a:r>
            </a:p>
          </p:txBody>
        </p:sp>
      </p:grpSp>
      <p:sp>
        <p:nvSpPr>
          <p:cNvPr id="30" name="Закругленный прямоугольник">
            <a:extLst>
              <a:ext uri="{FF2B5EF4-FFF2-40B4-BE49-F238E27FC236}">
                <a16:creationId xmlns="" xmlns:a16="http://schemas.microsoft.com/office/drawing/2014/main" id="{F7465817-26B7-9044-A8C7-EAF2DA4A588D}"/>
              </a:ext>
            </a:extLst>
          </p:cNvPr>
          <p:cNvSpPr/>
          <p:nvPr/>
        </p:nvSpPr>
        <p:spPr>
          <a:xfrm>
            <a:off x="5182368" y="1410546"/>
            <a:ext cx="1840800" cy="4696110"/>
          </a:xfrm>
          <a:prstGeom prst="roundRect">
            <a:avLst>
              <a:gd name="adj" fmla="val 5060"/>
            </a:avLst>
          </a:prstGeom>
          <a:solidFill>
            <a:schemeClr val="bg1">
              <a:lumMod val="85000"/>
            </a:schemeClr>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31" name="Кружок">
            <a:extLst>
              <a:ext uri="{FF2B5EF4-FFF2-40B4-BE49-F238E27FC236}">
                <a16:creationId xmlns="" xmlns:a16="http://schemas.microsoft.com/office/drawing/2014/main" id="{FE031123-0155-A140-B1DC-14DABE4A8245}"/>
              </a:ext>
            </a:extLst>
          </p:cNvPr>
          <p:cNvSpPr/>
          <p:nvPr/>
        </p:nvSpPr>
        <p:spPr>
          <a:xfrm>
            <a:off x="5550016" y="1630956"/>
            <a:ext cx="1095465" cy="1095465"/>
          </a:xfrm>
          <a:prstGeom prst="ellipse">
            <a:avLst/>
          </a:prstGeom>
          <a:solidFill>
            <a:schemeClr val="bg1"/>
          </a:solidFill>
          <a:ln w="12700">
            <a:noFill/>
            <a:miter lim="400000"/>
          </a:ln>
        </p:spPr>
        <p:txBody>
          <a:bodyPr lIns="0" tIns="0" rIns="0" bIns="0" anchor="ctr"/>
          <a:lstStyle/>
          <a:p>
            <a:pPr algn="ctr">
              <a:defRPr sz="3200" b="0">
                <a:solidFill>
                  <a:srgbClr val="FFFFFF"/>
                </a:solidFill>
                <a:latin typeface="+mn-lt"/>
                <a:ea typeface="+mn-ea"/>
                <a:cs typeface="+mn-cs"/>
                <a:sym typeface="Helvetica Neue Medium"/>
              </a:defRPr>
            </a:pPr>
            <a:endParaRPr sz="2800" dirty="0">
              <a:solidFill>
                <a:srgbClr val="000000"/>
              </a:solidFill>
              <a:latin typeface="Century Gothic" panose="020B0502020202020204" pitchFamily="34" charset="0"/>
            </a:endParaRPr>
          </a:p>
        </p:txBody>
      </p:sp>
      <p:sp>
        <p:nvSpPr>
          <p:cNvPr id="32" name="Фигура">
            <a:extLst>
              <a:ext uri="{FF2B5EF4-FFF2-40B4-BE49-F238E27FC236}">
                <a16:creationId xmlns="" xmlns:a16="http://schemas.microsoft.com/office/drawing/2014/main" id="{F10B6BF9-7CEC-AF47-B1B1-60A92F86A476}"/>
              </a:ext>
            </a:extLst>
          </p:cNvPr>
          <p:cNvSpPr/>
          <p:nvPr/>
        </p:nvSpPr>
        <p:spPr>
          <a:xfrm>
            <a:off x="5177349" y="2184894"/>
            <a:ext cx="1840799" cy="4008685"/>
          </a:xfrm>
          <a:custGeom>
            <a:avLst/>
            <a:gdLst/>
            <a:ahLst/>
            <a:cxnLst>
              <a:cxn ang="0">
                <a:pos x="wd2" y="hd2"/>
              </a:cxn>
              <a:cxn ang="5400000">
                <a:pos x="wd2" y="hd2"/>
              </a:cxn>
              <a:cxn ang="10800000">
                <a:pos x="wd2" y="hd2"/>
              </a:cxn>
              <a:cxn ang="16200000">
                <a:pos x="wd2" y="hd2"/>
              </a:cxn>
            </a:cxnLst>
            <a:rect l="0" t="0" r="r" b="b"/>
            <a:pathLst>
              <a:path w="21600" h="21600" extrusionOk="0">
                <a:moveTo>
                  <a:pt x="2" y="0"/>
                </a:moveTo>
                <a:cubicBezTo>
                  <a:pt x="2" y="11"/>
                  <a:pt x="2" y="20"/>
                  <a:pt x="1" y="28"/>
                </a:cubicBezTo>
                <a:cubicBezTo>
                  <a:pt x="1" y="37"/>
                  <a:pt x="0" y="45"/>
                  <a:pt x="0" y="57"/>
                </a:cubicBezTo>
                <a:lnTo>
                  <a:pt x="0" y="20362"/>
                </a:lnTo>
                <a:cubicBezTo>
                  <a:pt x="0" y="20541"/>
                  <a:pt x="0" y="20676"/>
                  <a:pt x="16" y="20789"/>
                </a:cubicBezTo>
                <a:cubicBezTo>
                  <a:pt x="31" y="20902"/>
                  <a:pt x="62" y="20995"/>
                  <a:pt x="123" y="21090"/>
                </a:cubicBezTo>
                <a:cubicBezTo>
                  <a:pt x="199" y="21194"/>
                  <a:pt x="319" y="21288"/>
                  <a:pt x="472" y="21364"/>
                </a:cubicBezTo>
                <a:cubicBezTo>
                  <a:pt x="625" y="21441"/>
                  <a:pt x="812" y="21501"/>
                  <a:pt x="1021" y="21539"/>
                </a:cubicBezTo>
                <a:cubicBezTo>
                  <a:pt x="1212" y="21569"/>
                  <a:pt x="1397" y="21584"/>
                  <a:pt x="1623" y="21592"/>
                </a:cubicBezTo>
                <a:cubicBezTo>
                  <a:pt x="1849" y="21600"/>
                  <a:pt x="2116" y="21600"/>
                  <a:pt x="2470" y="21600"/>
                </a:cubicBezTo>
                <a:lnTo>
                  <a:pt x="19120" y="21600"/>
                </a:lnTo>
                <a:cubicBezTo>
                  <a:pt x="19479" y="21600"/>
                  <a:pt x="19748" y="21600"/>
                  <a:pt x="19976" y="21592"/>
                </a:cubicBezTo>
                <a:cubicBezTo>
                  <a:pt x="20203" y="21584"/>
                  <a:pt x="20388" y="21569"/>
                  <a:pt x="20579" y="21539"/>
                </a:cubicBezTo>
                <a:cubicBezTo>
                  <a:pt x="20788" y="21501"/>
                  <a:pt x="20975" y="21441"/>
                  <a:pt x="21129" y="21364"/>
                </a:cubicBezTo>
                <a:cubicBezTo>
                  <a:pt x="21283" y="21288"/>
                  <a:pt x="21403" y="21194"/>
                  <a:pt x="21479" y="21090"/>
                </a:cubicBezTo>
                <a:cubicBezTo>
                  <a:pt x="21540" y="20995"/>
                  <a:pt x="21570" y="20903"/>
                  <a:pt x="21585" y="20790"/>
                </a:cubicBezTo>
                <a:cubicBezTo>
                  <a:pt x="21600" y="20677"/>
                  <a:pt x="21600" y="20544"/>
                  <a:pt x="21600" y="20367"/>
                </a:cubicBezTo>
                <a:lnTo>
                  <a:pt x="21600" y="63"/>
                </a:lnTo>
                <a:cubicBezTo>
                  <a:pt x="21600" y="50"/>
                  <a:pt x="21599" y="40"/>
                  <a:pt x="21599" y="31"/>
                </a:cubicBezTo>
                <a:cubicBezTo>
                  <a:pt x="21598" y="21"/>
                  <a:pt x="21598" y="12"/>
                  <a:pt x="21598" y="0"/>
                </a:cubicBezTo>
                <a:lnTo>
                  <a:pt x="18519" y="0"/>
                </a:lnTo>
                <a:cubicBezTo>
                  <a:pt x="18500" y="896"/>
                  <a:pt x="17750" y="1790"/>
                  <a:pt x="16261" y="2474"/>
                </a:cubicBezTo>
                <a:cubicBezTo>
                  <a:pt x="13245" y="3859"/>
                  <a:pt x="8355" y="3859"/>
                  <a:pt x="5339" y="2474"/>
                </a:cubicBezTo>
                <a:cubicBezTo>
                  <a:pt x="3850" y="1790"/>
                  <a:pt x="3100" y="896"/>
                  <a:pt x="3081" y="0"/>
                </a:cubicBezTo>
                <a:lnTo>
                  <a:pt x="2" y="0"/>
                </a:lnTo>
                <a:close/>
              </a:path>
            </a:pathLst>
          </a:custGeom>
          <a:solidFill>
            <a:schemeClr val="bg1"/>
          </a:solidFill>
          <a:ln w="12700">
            <a:noFill/>
            <a:miter lim="400000"/>
          </a:ln>
          <a:effectLst>
            <a:outerShdw blurRad="254000" dist="38100" dir="8100000" algn="tr" rotWithShape="0">
              <a:prstClr val="black">
                <a:alpha val="8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grpSp>
        <p:nvGrpSpPr>
          <p:cNvPr id="4" name="Group 3">
            <a:extLst>
              <a:ext uri="{FF2B5EF4-FFF2-40B4-BE49-F238E27FC236}">
                <a16:creationId xmlns="" xmlns:a16="http://schemas.microsoft.com/office/drawing/2014/main" id="{C62F0E7A-0826-A543-B534-4D3294665BEA}"/>
              </a:ext>
            </a:extLst>
          </p:cNvPr>
          <p:cNvGrpSpPr/>
          <p:nvPr/>
        </p:nvGrpSpPr>
        <p:grpSpPr>
          <a:xfrm>
            <a:off x="5285660" y="3495681"/>
            <a:ext cx="1615928" cy="1601098"/>
            <a:chOff x="5285660" y="3495681"/>
            <a:chExt cx="1615928" cy="1601098"/>
          </a:xfrm>
        </p:grpSpPr>
        <p:sp>
          <p:nvSpPr>
            <p:cNvPr id="27" name="Inhaltsplatzhalter 4">
              <a:extLst>
                <a:ext uri="{FF2B5EF4-FFF2-40B4-BE49-F238E27FC236}">
                  <a16:creationId xmlns="" xmlns:a16="http://schemas.microsoft.com/office/drawing/2014/main" id="{E70D0864-9DC0-A04D-9BEE-248A641FA3DF}"/>
                </a:ext>
              </a:extLst>
            </p:cNvPr>
            <p:cNvSpPr txBox="1">
              <a:spLocks/>
            </p:cNvSpPr>
            <p:nvPr/>
          </p:nvSpPr>
          <p:spPr>
            <a:xfrm>
              <a:off x="5285660" y="3495681"/>
              <a:ext cx="1615928" cy="18466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1200" b="1" dirty="0">
                  <a:solidFill>
                    <a:srgbClr val="000000"/>
                  </a:solidFill>
                  <a:latin typeface="Century Gothic" panose="020B0502020202020204" pitchFamily="34" charset="0"/>
                </a:rPr>
                <a:t>Attainable</a:t>
              </a:r>
              <a:endParaRPr lang="en-US" sz="1200" dirty="0">
                <a:solidFill>
                  <a:srgbClr val="000000"/>
                </a:solidFill>
                <a:latin typeface="Century Gothic" panose="020B0502020202020204" pitchFamily="34" charset="0"/>
              </a:endParaRPr>
            </a:p>
          </p:txBody>
        </p:sp>
        <p:sp>
          <p:nvSpPr>
            <p:cNvPr id="28" name="Inhaltsplatzhalter 4">
              <a:extLst>
                <a:ext uri="{FF2B5EF4-FFF2-40B4-BE49-F238E27FC236}">
                  <a16:creationId xmlns="" xmlns:a16="http://schemas.microsoft.com/office/drawing/2014/main" id="{B5458D24-F14F-364B-BF94-DF276E2BBD66}"/>
                </a:ext>
              </a:extLst>
            </p:cNvPr>
            <p:cNvSpPr txBox="1">
              <a:spLocks/>
            </p:cNvSpPr>
            <p:nvPr/>
          </p:nvSpPr>
          <p:spPr>
            <a:xfrm>
              <a:off x="5334035" y="4173449"/>
              <a:ext cx="1519180" cy="923330"/>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en-US" sz="800" i="1" spc="20" dirty="0">
                  <a:solidFill>
                    <a:schemeClr val="bg1">
                      <a:lumMod val="50000"/>
                    </a:schemeClr>
                  </a:solidFill>
                  <a:latin typeface="Century Gothic" panose="020B0502020202020204" pitchFamily="34" charset="0"/>
                </a:rPr>
                <a:t>Your goal also needs to be realistic and attainable to be successful. In other words, it should stretch your abilities but still remain possible.</a:t>
              </a:r>
            </a:p>
          </p:txBody>
        </p:sp>
      </p:grpSp>
      <p:sp>
        <p:nvSpPr>
          <p:cNvPr id="37" name="Закругленный прямоугольник">
            <a:extLst>
              <a:ext uri="{FF2B5EF4-FFF2-40B4-BE49-F238E27FC236}">
                <a16:creationId xmlns="" xmlns:a16="http://schemas.microsoft.com/office/drawing/2014/main" id="{BCBCFE89-25BA-C545-8BBE-95B92CDB27C0}"/>
              </a:ext>
            </a:extLst>
          </p:cNvPr>
          <p:cNvSpPr/>
          <p:nvPr/>
        </p:nvSpPr>
        <p:spPr>
          <a:xfrm>
            <a:off x="7298525" y="1407253"/>
            <a:ext cx="1837193" cy="4696110"/>
          </a:xfrm>
          <a:prstGeom prst="roundRect">
            <a:avLst>
              <a:gd name="adj" fmla="val 5060"/>
            </a:avLst>
          </a:prstGeom>
          <a:solidFill>
            <a:schemeClr val="bg1">
              <a:lumMod val="85000"/>
            </a:schemeClr>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38" name="Кружок">
            <a:extLst>
              <a:ext uri="{FF2B5EF4-FFF2-40B4-BE49-F238E27FC236}">
                <a16:creationId xmlns="" xmlns:a16="http://schemas.microsoft.com/office/drawing/2014/main" id="{EBE3E04C-A01E-2343-9551-809C296F16EF}"/>
              </a:ext>
            </a:extLst>
          </p:cNvPr>
          <p:cNvSpPr/>
          <p:nvPr/>
        </p:nvSpPr>
        <p:spPr>
          <a:xfrm>
            <a:off x="7667587" y="1627662"/>
            <a:ext cx="1095465" cy="1095465"/>
          </a:xfrm>
          <a:prstGeom prst="ellipse">
            <a:avLst/>
          </a:prstGeom>
          <a:solidFill>
            <a:schemeClr val="bg1"/>
          </a:solidFill>
          <a:ln w="12700">
            <a:noFill/>
            <a:miter lim="400000"/>
          </a:ln>
        </p:spPr>
        <p:txBody>
          <a:bodyPr lIns="0" tIns="0" rIns="0" bIns="0" anchor="ctr"/>
          <a:lstStyle/>
          <a:p>
            <a:pPr algn="ctr">
              <a:defRPr sz="3200" b="0">
                <a:solidFill>
                  <a:srgbClr val="FFFFFF"/>
                </a:solidFill>
                <a:latin typeface="+mn-lt"/>
                <a:ea typeface="+mn-ea"/>
                <a:cs typeface="+mn-cs"/>
                <a:sym typeface="Helvetica Neue Medium"/>
              </a:defRPr>
            </a:pPr>
            <a:endParaRPr sz="2800" dirty="0">
              <a:solidFill>
                <a:srgbClr val="000000"/>
              </a:solidFill>
              <a:latin typeface="Century Gothic" panose="020B0502020202020204" pitchFamily="34" charset="0"/>
            </a:endParaRPr>
          </a:p>
        </p:txBody>
      </p:sp>
      <p:sp>
        <p:nvSpPr>
          <p:cNvPr id="39" name="Фигура">
            <a:extLst>
              <a:ext uri="{FF2B5EF4-FFF2-40B4-BE49-F238E27FC236}">
                <a16:creationId xmlns="" xmlns:a16="http://schemas.microsoft.com/office/drawing/2014/main" id="{DCF7B908-0B55-8541-B9FE-DB02BDA12765}"/>
              </a:ext>
            </a:extLst>
          </p:cNvPr>
          <p:cNvSpPr/>
          <p:nvPr/>
        </p:nvSpPr>
        <p:spPr>
          <a:xfrm>
            <a:off x="7294920" y="2181606"/>
            <a:ext cx="1840799" cy="4008685"/>
          </a:xfrm>
          <a:custGeom>
            <a:avLst/>
            <a:gdLst/>
            <a:ahLst/>
            <a:cxnLst>
              <a:cxn ang="0">
                <a:pos x="wd2" y="hd2"/>
              </a:cxn>
              <a:cxn ang="5400000">
                <a:pos x="wd2" y="hd2"/>
              </a:cxn>
              <a:cxn ang="10800000">
                <a:pos x="wd2" y="hd2"/>
              </a:cxn>
              <a:cxn ang="16200000">
                <a:pos x="wd2" y="hd2"/>
              </a:cxn>
            </a:cxnLst>
            <a:rect l="0" t="0" r="r" b="b"/>
            <a:pathLst>
              <a:path w="21600" h="21600" extrusionOk="0">
                <a:moveTo>
                  <a:pt x="2" y="0"/>
                </a:moveTo>
                <a:cubicBezTo>
                  <a:pt x="2" y="11"/>
                  <a:pt x="2" y="20"/>
                  <a:pt x="1" y="28"/>
                </a:cubicBezTo>
                <a:cubicBezTo>
                  <a:pt x="1" y="37"/>
                  <a:pt x="0" y="45"/>
                  <a:pt x="0" y="57"/>
                </a:cubicBezTo>
                <a:lnTo>
                  <a:pt x="0" y="20362"/>
                </a:lnTo>
                <a:cubicBezTo>
                  <a:pt x="0" y="20541"/>
                  <a:pt x="0" y="20676"/>
                  <a:pt x="16" y="20789"/>
                </a:cubicBezTo>
                <a:cubicBezTo>
                  <a:pt x="31" y="20902"/>
                  <a:pt x="62" y="20995"/>
                  <a:pt x="123" y="21090"/>
                </a:cubicBezTo>
                <a:cubicBezTo>
                  <a:pt x="199" y="21194"/>
                  <a:pt x="319" y="21288"/>
                  <a:pt x="472" y="21364"/>
                </a:cubicBezTo>
                <a:cubicBezTo>
                  <a:pt x="625" y="21441"/>
                  <a:pt x="812" y="21501"/>
                  <a:pt x="1021" y="21539"/>
                </a:cubicBezTo>
                <a:cubicBezTo>
                  <a:pt x="1212" y="21569"/>
                  <a:pt x="1397" y="21584"/>
                  <a:pt x="1623" y="21592"/>
                </a:cubicBezTo>
                <a:cubicBezTo>
                  <a:pt x="1849" y="21600"/>
                  <a:pt x="2116" y="21600"/>
                  <a:pt x="2470" y="21600"/>
                </a:cubicBezTo>
                <a:lnTo>
                  <a:pt x="19120" y="21600"/>
                </a:lnTo>
                <a:cubicBezTo>
                  <a:pt x="19479" y="21600"/>
                  <a:pt x="19748" y="21600"/>
                  <a:pt x="19976" y="21592"/>
                </a:cubicBezTo>
                <a:cubicBezTo>
                  <a:pt x="20203" y="21584"/>
                  <a:pt x="20388" y="21569"/>
                  <a:pt x="20579" y="21539"/>
                </a:cubicBezTo>
                <a:cubicBezTo>
                  <a:pt x="20788" y="21501"/>
                  <a:pt x="20975" y="21441"/>
                  <a:pt x="21129" y="21364"/>
                </a:cubicBezTo>
                <a:cubicBezTo>
                  <a:pt x="21283" y="21288"/>
                  <a:pt x="21403" y="21194"/>
                  <a:pt x="21479" y="21090"/>
                </a:cubicBezTo>
                <a:cubicBezTo>
                  <a:pt x="21540" y="20995"/>
                  <a:pt x="21570" y="20903"/>
                  <a:pt x="21585" y="20790"/>
                </a:cubicBezTo>
                <a:cubicBezTo>
                  <a:pt x="21600" y="20677"/>
                  <a:pt x="21600" y="20544"/>
                  <a:pt x="21600" y="20367"/>
                </a:cubicBezTo>
                <a:lnTo>
                  <a:pt x="21600" y="63"/>
                </a:lnTo>
                <a:cubicBezTo>
                  <a:pt x="21600" y="50"/>
                  <a:pt x="21599" y="40"/>
                  <a:pt x="21599" y="31"/>
                </a:cubicBezTo>
                <a:cubicBezTo>
                  <a:pt x="21598" y="21"/>
                  <a:pt x="21598" y="12"/>
                  <a:pt x="21598" y="0"/>
                </a:cubicBezTo>
                <a:lnTo>
                  <a:pt x="18519" y="0"/>
                </a:lnTo>
                <a:cubicBezTo>
                  <a:pt x="18500" y="896"/>
                  <a:pt x="17750" y="1790"/>
                  <a:pt x="16261" y="2474"/>
                </a:cubicBezTo>
                <a:cubicBezTo>
                  <a:pt x="13245" y="3859"/>
                  <a:pt x="8355" y="3859"/>
                  <a:pt x="5339" y="2474"/>
                </a:cubicBezTo>
                <a:cubicBezTo>
                  <a:pt x="3850" y="1790"/>
                  <a:pt x="3100" y="896"/>
                  <a:pt x="3081" y="0"/>
                </a:cubicBezTo>
                <a:lnTo>
                  <a:pt x="2" y="0"/>
                </a:lnTo>
                <a:close/>
              </a:path>
            </a:pathLst>
          </a:custGeom>
          <a:solidFill>
            <a:schemeClr val="bg1"/>
          </a:solidFill>
          <a:ln w="12700">
            <a:noFill/>
            <a:miter lim="400000"/>
          </a:ln>
          <a:effectLst>
            <a:outerShdw blurRad="254000" dist="38100" dir="8100000" algn="tr" rotWithShape="0">
              <a:prstClr val="black">
                <a:alpha val="8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grpSp>
        <p:nvGrpSpPr>
          <p:cNvPr id="5" name="Group 4">
            <a:extLst>
              <a:ext uri="{FF2B5EF4-FFF2-40B4-BE49-F238E27FC236}">
                <a16:creationId xmlns="" xmlns:a16="http://schemas.microsoft.com/office/drawing/2014/main" id="{81664B0F-231D-B244-ABA5-6123B35A4DDA}"/>
              </a:ext>
            </a:extLst>
          </p:cNvPr>
          <p:cNvGrpSpPr/>
          <p:nvPr/>
        </p:nvGrpSpPr>
        <p:grpSpPr>
          <a:xfrm>
            <a:off x="7403231" y="3506079"/>
            <a:ext cx="1615928" cy="1406041"/>
            <a:chOff x="7403231" y="3506072"/>
            <a:chExt cx="1615928" cy="1406041"/>
          </a:xfrm>
        </p:grpSpPr>
        <p:sp>
          <p:nvSpPr>
            <p:cNvPr id="35" name="Inhaltsplatzhalter 4">
              <a:extLst>
                <a:ext uri="{FF2B5EF4-FFF2-40B4-BE49-F238E27FC236}">
                  <a16:creationId xmlns="" xmlns:a16="http://schemas.microsoft.com/office/drawing/2014/main" id="{D3A2107A-2C6F-D542-9A47-D11870D824D1}"/>
                </a:ext>
              </a:extLst>
            </p:cNvPr>
            <p:cNvSpPr txBox="1">
              <a:spLocks/>
            </p:cNvSpPr>
            <p:nvPr/>
          </p:nvSpPr>
          <p:spPr>
            <a:xfrm>
              <a:off x="7403231" y="3506072"/>
              <a:ext cx="1615928" cy="18466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1200" b="1" dirty="0">
                  <a:solidFill>
                    <a:srgbClr val="000000"/>
                  </a:solidFill>
                  <a:latin typeface="Century Gothic" panose="020B0502020202020204" pitchFamily="34" charset="0"/>
                </a:rPr>
                <a:t>Relevant</a:t>
              </a:r>
              <a:endParaRPr lang="en-US" sz="1200" dirty="0">
                <a:solidFill>
                  <a:srgbClr val="000000"/>
                </a:solidFill>
                <a:latin typeface="Century Gothic" panose="020B0502020202020204" pitchFamily="34" charset="0"/>
              </a:endParaRPr>
            </a:p>
          </p:txBody>
        </p:sp>
        <p:sp>
          <p:nvSpPr>
            <p:cNvPr id="36" name="Inhaltsplatzhalter 4">
              <a:extLst>
                <a:ext uri="{FF2B5EF4-FFF2-40B4-BE49-F238E27FC236}">
                  <a16:creationId xmlns="" xmlns:a16="http://schemas.microsoft.com/office/drawing/2014/main" id="{3D0B5A25-43AA-1C4A-8B97-70187EDB83D3}"/>
                </a:ext>
              </a:extLst>
            </p:cNvPr>
            <p:cNvSpPr txBox="1">
              <a:spLocks/>
            </p:cNvSpPr>
            <p:nvPr/>
          </p:nvSpPr>
          <p:spPr>
            <a:xfrm>
              <a:off x="7535147" y="4173449"/>
              <a:ext cx="1367755"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en-US" sz="800" i="1" spc="20" dirty="0">
                  <a:solidFill>
                    <a:schemeClr val="bg1">
                      <a:lumMod val="50000"/>
                    </a:schemeClr>
                  </a:solidFill>
                  <a:latin typeface="Century Gothic" panose="020B0502020202020204" pitchFamily="34" charset="0"/>
                </a:rPr>
                <a:t>This step is about ensuring that your </a:t>
              </a:r>
              <a:r>
                <a:rPr lang="en-US" sz="800" i="1" spc="20" dirty="0" smtClean="0">
                  <a:solidFill>
                    <a:schemeClr val="bg1">
                      <a:lumMod val="50000"/>
                    </a:schemeClr>
                  </a:solidFill>
                  <a:latin typeface="Century Gothic" panose="020B0502020202020204" pitchFamily="34" charset="0"/>
                </a:rPr>
                <a:t>primary goal objective also </a:t>
              </a:r>
              <a:r>
                <a:rPr lang="en-US" sz="800" i="1" spc="20" dirty="0">
                  <a:solidFill>
                    <a:schemeClr val="bg1">
                      <a:lumMod val="50000"/>
                    </a:schemeClr>
                  </a:solidFill>
                  <a:latin typeface="Century Gothic" panose="020B0502020202020204" pitchFamily="34" charset="0"/>
                </a:rPr>
                <a:t>aligns </a:t>
              </a:r>
              <a:r>
                <a:rPr lang="en-US" sz="800" i="1" spc="20" dirty="0" smtClean="0">
                  <a:solidFill>
                    <a:schemeClr val="bg1">
                      <a:lumMod val="50000"/>
                    </a:schemeClr>
                  </a:solidFill>
                  <a:latin typeface="Century Gothic" panose="020B0502020202020204" pitchFamily="34" charset="0"/>
                </a:rPr>
                <a:t>with </a:t>
              </a:r>
              <a:r>
                <a:rPr lang="en-US" sz="800" i="1" spc="20" dirty="0">
                  <a:solidFill>
                    <a:schemeClr val="bg1">
                      <a:lumMod val="50000"/>
                    </a:schemeClr>
                  </a:solidFill>
                  <a:latin typeface="Century Gothic" panose="020B0502020202020204" pitchFamily="34" charset="0"/>
                </a:rPr>
                <a:t>other relevant goals.</a:t>
              </a:r>
            </a:p>
          </p:txBody>
        </p:sp>
      </p:grpSp>
      <p:sp>
        <p:nvSpPr>
          <p:cNvPr id="44" name="Закругленный прямоугольник">
            <a:extLst>
              <a:ext uri="{FF2B5EF4-FFF2-40B4-BE49-F238E27FC236}">
                <a16:creationId xmlns="" xmlns:a16="http://schemas.microsoft.com/office/drawing/2014/main" id="{27AC0EDE-427E-7146-ABD9-80CA6E0D5BCE}"/>
              </a:ext>
            </a:extLst>
          </p:cNvPr>
          <p:cNvSpPr/>
          <p:nvPr/>
        </p:nvSpPr>
        <p:spPr>
          <a:xfrm>
            <a:off x="9420212" y="1407253"/>
            <a:ext cx="1833077" cy="4696110"/>
          </a:xfrm>
          <a:prstGeom prst="roundRect">
            <a:avLst>
              <a:gd name="adj" fmla="val 5060"/>
            </a:avLst>
          </a:prstGeom>
          <a:solidFill>
            <a:schemeClr val="bg1">
              <a:lumMod val="85000"/>
            </a:schemeClr>
          </a:solidFill>
          <a:ln w="12700">
            <a:no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dirty="0"/>
          </a:p>
        </p:txBody>
      </p:sp>
      <p:sp>
        <p:nvSpPr>
          <p:cNvPr id="45" name="Кружок">
            <a:extLst>
              <a:ext uri="{FF2B5EF4-FFF2-40B4-BE49-F238E27FC236}">
                <a16:creationId xmlns="" xmlns:a16="http://schemas.microsoft.com/office/drawing/2014/main" id="{5A5E5870-13CD-7D45-997C-E30ED090B5ED}"/>
              </a:ext>
            </a:extLst>
          </p:cNvPr>
          <p:cNvSpPr/>
          <p:nvPr/>
        </p:nvSpPr>
        <p:spPr>
          <a:xfrm>
            <a:off x="9785158" y="1627662"/>
            <a:ext cx="1095465" cy="1095465"/>
          </a:xfrm>
          <a:prstGeom prst="ellipse">
            <a:avLst/>
          </a:prstGeom>
          <a:solidFill>
            <a:schemeClr val="bg1"/>
          </a:solidFill>
          <a:ln w="12700">
            <a:noFill/>
            <a:miter lim="400000"/>
          </a:ln>
        </p:spPr>
        <p:txBody>
          <a:bodyPr lIns="0" tIns="0" rIns="0" bIns="0" anchor="ctr"/>
          <a:lstStyle/>
          <a:p>
            <a:pPr algn="ctr">
              <a:defRPr sz="3200" b="0">
                <a:solidFill>
                  <a:srgbClr val="FFFFFF"/>
                </a:solidFill>
                <a:latin typeface="+mn-lt"/>
                <a:ea typeface="+mn-ea"/>
                <a:cs typeface="+mn-cs"/>
                <a:sym typeface="Helvetica Neue Medium"/>
              </a:defRPr>
            </a:pPr>
            <a:endParaRPr sz="2800" dirty="0">
              <a:solidFill>
                <a:srgbClr val="000000"/>
              </a:solidFill>
              <a:latin typeface="Century Gothic" panose="020B0502020202020204" pitchFamily="34" charset="0"/>
            </a:endParaRPr>
          </a:p>
        </p:txBody>
      </p:sp>
      <p:sp>
        <p:nvSpPr>
          <p:cNvPr id="46" name="Фигура">
            <a:extLst>
              <a:ext uri="{FF2B5EF4-FFF2-40B4-BE49-F238E27FC236}">
                <a16:creationId xmlns="" xmlns:a16="http://schemas.microsoft.com/office/drawing/2014/main" id="{7C9B48F9-51D0-4744-B451-1777A3FD3CD2}"/>
              </a:ext>
            </a:extLst>
          </p:cNvPr>
          <p:cNvSpPr/>
          <p:nvPr/>
        </p:nvSpPr>
        <p:spPr>
          <a:xfrm>
            <a:off x="9412491" y="2181606"/>
            <a:ext cx="1840799" cy="4008685"/>
          </a:xfrm>
          <a:custGeom>
            <a:avLst/>
            <a:gdLst/>
            <a:ahLst/>
            <a:cxnLst>
              <a:cxn ang="0">
                <a:pos x="wd2" y="hd2"/>
              </a:cxn>
              <a:cxn ang="5400000">
                <a:pos x="wd2" y="hd2"/>
              </a:cxn>
              <a:cxn ang="10800000">
                <a:pos x="wd2" y="hd2"/>
              </a:cxn>
              <a:cxn ang="16200000">
                <a:pos x="wd2" y="hd2"/>
              </a:cxn>
            </a:cxnLst>
            <a:rect l="0" t="0" r="r" b="b"/>
            <a:pathLst>
              <a:path w="21600" h="21600" extrusionOk="0">
                <a:moveTo>
                  <a:pt x="2" y="0"/>
                </a:moveTo>
                <a:cubicBezTo>
                  <a:pt x="2" y="11"/>
                  <a:pt x="2" y="20"/>
                  <a:pt x="1" y="28"/>
                </a:cubicBezTo>
                <a:cubicBezTo>
                  <a:pt x="1" y="37"/>
                  <a:pt x="0" y="45"/>
                  <a:pt x="0" y="57"/>
                </a:cubicBezTo>
                <a:lnTo>
                  <a:pt x="0" y="20362"/>
                </a:lnTo>
                <a:cubicBezTo>
                  <a:pt x="0" y="20541"/>
                  <a:pt x="0" y="20676"/>
                  <a:pt x="16" y="20789"/>
                </a:cubicBezTo>
                <a:cubicBezTo>
                  <a:pt x="31" y="20902"/>
                  <a:pt x="62" y="20995"/>
                  <a:pt x="123" y="21090"/>
                </a:cubicBezTo>
                <a:cubicBezTo>
                  <a:pt x="199" y="21194"/>
                  <a:pt x="319" y="21288"/>
                  <a:pt x="472" y="21364"/>
                </a:cubicBezTo>
                <a:cubicBezTo>
                  <a:pt x="625" y="21441"/>
                  <a:pt x="812" y="21501"/>
                  <a:pt x="1021" y="21539"/>
                </a:cubicBezTo>
                <a:cubicBezTo>
                  <a:pt x="1212" y="21569"/>
                  <a:pt x="1397" y="21584"/>
                  <a:pt x="1623" y="21592"/>
                </a:cubicBezTo>
                <a:cubicBezTo>
                  <a:pt x="1849" y="21600"/>
                  <a:pt x="2116" y="21600"/>
                  <a:pt x="2470" y="21600"/>
                </a:cubicBezTo>
                <a:lnTo>
                  <a:pt x="19120" y="21600"/>
                </a:lnTo>
                <a:cubicBezTo>
                  <a:pt x="19479" y="21600"/>
                  <a:pt x="19748" y="21600"/>
                  <a:pt x="19976" y="21592"/>
                </a:cubicBezTo>
                <a:cubicBezTo>
                  <a:pt x="20203" y="21584"/>
                  <a:pt x="20388" y="21569"/>
                  <a:pt x="20579" y="21539"/>
                </a:cubicBezTo>
                <a:cubicBezTo>
                  <a:pt x="20788" y="21501"/>
                  <a:pt x="20975" y="21441"/>
                  <a:pt x="21129" y="21364"/>
                </a:cubicBezTo>
                <a:cubicBezTo>
                  <a:pt x="21283" y="21288"/>
                  <a:pt x="21403" y="21194"/>
                  <a:pt x="21479" y="21090"/>
                </a:cubicBezTo>
                <a:cubicBezTo>
                  <a:pt x="21540" y="20995"/>
                  <a:pt x="21570" y="20903"/>
                  <a:pt x="21585" y="20790"/>
                </a:cubicBezTo>
                <a:cubicBezTo>
                  <a:pt x="21600" y="20677"/>
                  <a:pt x="21600" y="20544"/>
                  <a:pt x="21600" y="20367"/>
                </a:cubicBezTo>
                <a:lnTo>
                  <a:pt x="21600" y="63"/>
                </a:lnTo>
                <a:cubicBezTo>
                  <a:pt x="21600" y="50"/>
                  <a:pt x="21599" y="40"/>
                  <a:pt x="21599" y="31"/>
                </a:cubicBezTo>
                <a:cubicBezTo>
                  <a:pt x="21598" y="21"/>
                  <a:pt x="21598" y="12"/>
                  <a:pt x="21598" y="0"/>
                </a:cubicBezTo>
                <a:lnTo>
                  <a:pt x="18519" y="0"/>
                </a:lnTo>
                <a:cubicBezTo>
                  <a:pt x="18500" y="896"/>
                  <a:pt x="17750" y="1790"/>
                  <a:pt x="16261" y="2474"/>
                </a:cubicBezTo>
                <a:cubicBezTo>
                  <a:pt x="13245" y="3859"/>
                  <a:pt x="8355" y="3859"/>
                  <a:pt x="5339" y="2474"/>
                </a:cubicBezTo>
                <a:cubicBezTo>
                  <a:pt x="3850" y="1790"/>
                  <a:pt x="3100" y="896"/>
                  <a:pt x="3081" y="0"/>
                </a:cubicBezTo>
                <a:lnTo>
                  <a:pt x="2" y="0"/>
                </a:lnTo>
                <a:close/>
              </a:path>
            </a:pathLst>
          </a:custGeom>
          <a:solidFill>
            <a:schemeClr val="bg1"/>
          </a:solidFill>
          <a:ln w="12700">
            <a:noFill/>
            <a:miter lim="400000"/>
          </a:ln>
          <a:effectLst>
            <a:outerShdw blurRad="254000" dist="38100" dir="8100000" algn="tr" rotWithShape="0">
              <a:prstClr val="black">
                <a:alpha val="8000"/>
              </a:prstClr>
            </a:outerShdw>
          </a:effectLst>
        </p:spPr>
        <p:txBody>
          <a:bodyPr lIns="0" tIns="0" rIns="0" bIns="0" anchor="ctr"/>
          <a:lstStyle/>
          <a:p>
            <a:pPr>
              <a:defRPr sz="3200" b="0">
                <a:solidFill>
                  <a:srgbClr val="FFFFFF"/>
                </a:solidFill>
                <a:latin typeface="+mn-lt"/>
                <a:ea typeface="+mn-ea"/>
                <a:cs typeface="+mn-cs"/>
                <a:sym typeface="Helvetica Neue Medium"/>
              </a:defRPr>
            </a:pPr>
            <a:endParaRPr sz="1600" dirty="0"/>
          </a:p>
        </p:txBody>
      </p:sp>
      <p:grpSp>
        <p:nvGrpSpPr>
          <p:cNvPr id="6" name="Group 5">
            <a:extLst>
              <a:ext uri="{FF2B5EF4-FFF2-40B4-BE49-F238E27FC236}">
                <a16:creationId xmlns="" xmlns:a16="http://schemas.microsoft.com/office/drawing/2014/main" id="{D61C7EDC-60F9-DF44-B933-7CE871AB1E02}"/>
              </a:ext>
            </a:extLst>
          </p:cNvPr>
          <p:cNvGrpSpPr/>
          <p:nvPr/>
        </p:nvGrpSpPr>
        <p:grpSpPr>
          <a:xfrm>
            <a:off x="9524919" y="3502417"/>
            <a:ext cx="1615928" cy="1409703"/>
            <a:chOff x="9524919" y="3502410"/>
            <a:chExt cx="1615928" cy="1409703"/>
          </a:xfrm>
        </p:grpSpPr>
        <p:sp>
          <p:nvSpPr>
            <p:cNvPr id="42" name="Inhaltsplatzhalter 4">
              <a:extLst>
                <a:ext uri="{FF2B5EF4-FFF2-40B4-BE49-F238E27FC236}">
                  <a16:creationId xmlns="" xmlns:a16="http://schemas.microsoft.com/office/drawing/2014/main" id="{9A380E33-FC8C-754C-8440-2ECDD1FBCA01}"/>
                </a:ext>
              </a:extLst>
            </p:cNvPr>
            <p:cNvSpPr txBox="1">
              <a:spLocks/>
            </p:cNvSpPr>
            <p:nvPr/>
          </p:nvSpPr>
          <p:spPr>
            <a:xfrm>
              <a:off x="9524919" y="3502410"/>
              <a:ext cx="1615928" cy="18466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1200" b="1" dirty="0">
                  <a:solidFill>
                    <a:srgbClr val="000000"/>
                  </a:solidFill>
                  <a:latin typeface="Century Gothic" panose="020B0502020202020204" pitchFamily="34" charset="0"/>
                </a:rPr>
                <a:t>Time Bound</a:t>
              </a:r>
              <a:endParaRPr lang="en-US" sz="1200" dirty="0">
                <a:solidFill>
                  <a:srgbClr val="000000"/>
                </a:solidFill>
                <a:latin typeface="Century Gothic" panose="020B0502020202020204" pitchFamily="34" charset="0"/>
              </a:endParaRPr>
            </a:p>
          </p:txBody>
        </p:sp>
        <p:sp>
          <p:nvSpPr>
            <p:cNvPr id="43" name="Inhaltsplatzhalter 4">
              <a:extLst>
                <a:ext uri="{FF2B5EF4-FFF2-40B4-BE49-F238E27FC236}">
                  <a16:creationId xmlns="" xmlns:a16="http://schemas.microsoft.com/office/drawing/2014/main" id="{CC892082-E72B-834D-B538-04B44CC86934}"/>
                </a:ext>
              </a:extLst>
            </p:cNvPr>
            <p:cNvSpPr txBox="1">
              <a:spLocks/>
            </p:cNvSpPr>
            <p:nvPr/>
          </p:nvSpPr>
          <p:spPr>
            <a:xfrm>
              <a:off x="9611430" y="4173449"/>
              <a:ext cx="1459382"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en-US" sz="800" i="1" spc="20" dirty="0">
                  <a:solidFill>
                    <a:schemeClr val="bg1">
                      <a:lumMod val="50000"/>
                    </a:schemeClr>
                  </a:solidFill>
                  <a:latin typeface="Century Gothic" panose="020B0502020202020204" pitchFamily="34" charset="0"/>
                </a:rPr>
                <a:t>Every goal needs a target date. So that you have a deadline to focus on and something to work towards.</a:t>
              </a:r>
            </a:p>
          </p:txBody>
        </p:sp>
      </p:grpSp>
      <p:sp>
        <p:nvSpPr>
          <p:cNvPr id="51" name="Google Shape;164;p22">
            <a:extLst>
              <a:ext uri="{FF2B5EF4-FFF2-40B4-BE49-F238E27FC236}">
                <a16:creationId xmlns="" xmlns:a16="http://schemas.microsoft.com/office/drawing/2014/main" id="{26ADED7A-08B8-0046-ABD5-7BA42DC9BC00}"/>
              </a:ext>
            </a:extLst>
          </p:cNvPr>
          <p:cNvSpPr/>
          <p:nvPr/>
        </p:nvSpPr>
        <p:spPr>
          <a:xfrm rot="19975816">
            <a:off x="9208202" y="1794292"/>
            <a:ext cx="2249362" cy="799759"/>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56" name="Google Shape;243;p28">
            <a:extLst>
              <a:ext uri="{FF2B5EF4-FFF2-40B4-BE49-F238E27FC236}">
                <a16:creationId xmlns="" xmlns:a16="http://schemas.microsoft.com/office/drawing/2014/main" id="{FB3DE42B-CD43-FC49-A9B3-F92E6F2A7010}"/>
              </a:ext>
            </a:extLst>
          </p:cNvPr>
          <p:cNvSpPr txBox="1"/>
          <p:nvPr/>
        </p:nvSpPr>
        <p:spPr>
          <a:xfrm>
            <a:off x="10124699" y="2003670"/>
            <a:ext cx="432844" cy="381001"/>
          </a:xfrm>
          <a:prstGeom prst="rect">
            <a:avLst/>
          </a:prstGeom>
          <a:noFill/>
          <a:ln>
            <a:noFill/>
          </a:ln>
        </p:spPr>
        <p:txBody>
          <a:bodyPr spcFirstLastPara="1" wrap="square" lIns="0" tIns="0" rIns="0" bIns="0" anchor="ctr" anchorCtr="0">
            <a:noAutofit/>
          </a:bodyPr>
          <a:lstStyle/>
          <a:p>
            <a:pPr algn="ctr">
              <a:buClr>
                <a:srgbClr val="31333D"/>
              </a:buClr>
              <a:buSzPts val="1700"/>
            </a:pPr>
            <a:r>
              <a:rPr lang="en-GB" sz="2000" dirty="0">
                <a:solidFill>
                  <a:srgbClr val="F2F2F2"/>
                </a:solidFill>
                <a:latin typeface="Century Gothic" panose="020B0502020202020204" pitchFamily="34" charset="0"/>
                <a:ea typeface="Maven Pro Medium"/>
                <a:cs typeface="Maven Pro Medium"/>
                <a:sym typeface="Maven Pro Medium"/>
              </a:rPr>
              <a:t>T</a:t>
            </a:r>
            <a:endParaRPr sz="2000" dirty="0">
              <a:solidFill>
                <a:srgbClr val="F2F2F2"/>
              </a:solidFill>
              <a:latin typeface="Century Gothic" panose="020B0502020202020204" pitchFamily="34" charset="0"/>
            </a:endParaRPr>
          </a:p>
        </p:txBody>
      </p:sp>
      <p:sp>
        <p:nvSpPr>
          <p:cNvPr id="50" name="Google Shape;164;p22">
            <a:extLst>
              <a:ext uri="{FF2B5EF4-FFF2-40B4-BE49-F238E27FC236}">
                <a16:creationId xmlns="" xmlns:a16="http://schemas.microsoft.com/office/drawing/2014/main" id="{BDCB713A-FE63-E443-8BA8-5D71F0B1B1BE}"/>
              </a:ext>
            </a:extLst>
          </p:cNvPr>
          <p:cNvSpPr/>
          <p:nvPr/>
        </p:nvSpPr>
        <p:spPr>
          <a:xfrm rot="19975816">
            <a:off x="7086514" y="1794292"/>
            <a:ext cx="2249362" cy="799759"/>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55" name="Google Shape;243;p28">
            <a:extLst>
              <a:ext uri="{FF2B5EF4-FFF2-40B4-BE49-F238E27FC236}">
                <a16:creationId xmlns="" xmlns:a16="http://schemas.microsoft.com/office/drawing/2014/main" id="{70E736BD-648E-A64C-A6C0-91E915AFB67C}"/>
              </a:ext>
            </a:extLst>
          </p:cNvPr>
          <p:cNvSpPr txBox="1"/>
          <p:nvPr/>
        </p:nvSpPr>
        <p:spPr>
          <a:xfrm>
            <a:off x="8007128" y="1984894"/>
            <a:ext cx="432844" cy="381001"/>
          </a:xfrm>
          <a:prstGeom prst="rect">
            <a:avLst/>
          </a:prstGeom>
          <a:noFill/>
          <a:ln>
            <a:noFill/>
          </a:ln>
        </p:spPr>
        <p:txBody>
          <a:bodyPr spcFirstLastPara="1" wrap="square" lIns="0" tIns="0" rIns="0" bIns="0" anchor="ctr" anchorCtr="0">
            <a:noAutofit/>
          </a:bodyPr>
          <a:lstStyle/>
          <a:p>
            <a:pPr algn="ctr">
              <a:buClr>
                <a:srgbClr val="31333D"/>
              </a:buClr>
              <a:buSzPts val="1700"/>
            </a:pPr>
            <a:r>
              <a:rPr lang="en-GB" sz="2000" dirty="0">
                <a:solidFill>
                  <a:srgbClr val="F2F2F2"/>
                </a:solidFill>
                <a:latin typeface="Century Gothic" panose="020B0502020202020204" pitchFamily="34" charset="0"/>
                <a:ea typeface="Maven Pro Medium"/>
                <a:cs typeface="Maven Pro Medium"/>
                <a:sym typeface="Maven Pro Medium"/>
              </a:rPr>
              <a:t>R</a:t>
            </a:r>
            <a:endParaRPr sz="2000" dirty="0">
              <a:solidFill>
                <a:srgbClr val="F2F2F2"/>
              </a:solidFill>
              <a:latin typeface="Century Gothic" panose="020B0502020202020204" pitchFamily="34" charset="0"/>
            </a:endParaRPr>
          </a:p>
        </p:txBody>
      </p:sp>
      <p:sp>
        <p:nvSpPr>
          <p:cNvPr id="49" name="Google Shape;164;p22">
            <a:extLst>
              <a:ext uri="{FF2B5EF4-FFF2-40B4-BE49-F238E27FC236}">
                <a16:creationId xmlns="" xmlns:a16="http://schemas.microsoft.com/office/drawing/2014/main" id="{98BBCE45-D840-FB42-A612-DA12AC414AF5}"/>
              </a:ext>
            </a:extLst>
          </p:cNvPr>
          <p:cNvSpPr/>
          <p:nvPr/>
        </p:nvSpPr>
        <p:spPr>
          <a:xfrm rot="19975816">
            <a:off x="4980689" y="1794292"/>
            <a:ext cx="2249362" cy="799759"/>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54" name="Google Shape;243;p28">
            <a:extLst>
              <a:ext uri="{FF2B5EF4-FFF2-40B4-BE49-F238E27FC236}">
                <a16:creationId xmlns="" xmlns:a16="http://schemas.microsoft.com/office/drawing/2014/main" id="{290100E6-AD81-D140-B51F-60B6C932B0DE}"/>
              </a:ext>
            </a:extLst>
          </p:cNvPr>
          <p:cNvSpPr txBox="1"/>
          <p:nvPr/>
        </p:nvSpPr>
        <p:spPr>
          <a:xfrm>
            <a:off x="5889557" y="1988188"/>
            <a:ext cx="432844" cy="381001"/>
          </a:xfrm>
          <a:prstGeom prst="rect">
            <a:avLst/>
          </a:prstGeom>
          <a:noFill/>
          <a:ln>
            <a:noFill/>
          </a:ln>
        </p:spPr>
        <p:txBody>
          <a:bodyPr spcFirstLastPara="1" wrap="square" lIns="0" tIns="0" rIns="0" bIns="0" anchor="ctr" anchorCtr="0">
            <a:noAutofit/>
          </a:bodyPr>
          <a:lstStyle/>
          <a:p>
            <a:pPr algn="ctr">
              <a:buClr>
                <a:srgbClr val="31333D"/>
              </a:buClr>
              <a:buSzPts val="1700"/>
            </a:pPr>
            <a:r>
              <a:rPr lang="en-GB" sz="2000" dirty="0">
                <a:solidFill>
                  <a:srgbClr val="F2F2F2"/>
                </a:solidFill>
                <a:latin typeface="Century Gothic" panose="020B0502020202020204" pitchFamily="34" charset="0"/>
                <a:ea typeface="Maven Pro Medium"/>
                <a:cs typeface="Maven Pro Medium"/>
                <a:sym typeface="Maven Pro Medium"/>
              </a:rPr>
              <a:t>A</a:t>
            </a:r>
            <a:endParaRPr sz="2000" dirty="0">
              <a:solidFill>
                <a:srgbClr val="F2F2F2"/>
              </a:solidFill>
              <a:latin typeface="Century Gothic" panose="020B0502020202020204" pitchFamily="34" charset="0"/>
            </a:endParaRPr>
          </a:p>
        </p:txBody>
      </p:sp>
      <p:sp>
        <p:nvSpPr>
          <p:cNvPr id="48" name="Google Shape;164;p22">
            <a:extLst>
              <a:ext uri="{FF2B5EF4-FFF2-40B4-BE49-F238E27FC236}">
                <a16:creationId xmlns="" xmlns:a16="http://schemas.microsoft.com/office/drawing/2014/main" id="{F71AF1FF-BED1-9F49-B478-1283434F60E4}"/>
              </a:ext>
            </a:extLst>
          </p:cNvPr>
          <p:cNvSpPr/>
          <p:nvPr/>
        </p:nvSpPr>
        <p:spPr>
          <a:xfrm rot="19975816">
            <a:off x="2860417" y="1794292"/>
            <a:ext cx="2249362" cy="799759"/>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53" name="Google Shape;243;p28">
            <a:extLst>
              <a:ext uri="{FF2B5EF4-FFF2-40B4-BE49-F238E27FC236}">
                <a16:creationId xmlns="" xmlns:a16="http://schemas.microsoft.com/office/drawing/2014/main" id="{FE98C312-ABAC-BC41-82A3-F09474DFA56E}"/>
              </a:ext>
            </a:extLst>
          </p:cNvPr>
          <p:cNvSpPr txBox="1"/>
          <p:nvPr/>
        </p:nvSpPr>
        <p:spPr>
          <a:xfrm>
            <a:off x="3768092" y="1987210"/>
            <a:ext cx="432844" cy="381001"/>
          </a:xfrm>
          <a:prstGeom prst="rect">
            <a:avLst/>
          </a:prstGeom>
          <a:noFill/>
          <a:ln>
            <a:noFill/>
          </a:ln>
        </p:spPr>
        <p:txBody>
          <a:bodyPr spcFirstLastPara="1" wrap="square" lIns="0" tIns="0" rIns="0" bIns="0" anchor="ctr" anchorCtr="0">
            <a:noAutofit/>
          </a:bodyPr>
          <a:lstStyle/>
          <a:p>
            <a:pPr algn="ctr">
              <a:buClr>
                <a:srgbClr val="31333D"/>
              </a:buClr>
              <a:buSzPts val="1700"/>
            </a:pPr>
            <a:r>
              <a:rPr lang="en-GB" sz="2000" dirty="0">
                <a:solidFill>
                  <a:srgbClr val="F2F2F2"/>
                </a:solidFill>
                <a:latin typeface="Century Gothic" panose="020B0502020202020204" pitchFamily="34" charset="0"/>
                <a:ea typeface="Maven Pro Medium"/>
                <a:cs typeface="Maven Pro Medium"/>
                <a:sym typeface="Maven Pro Medium"/>
              </a:rPr>
              <a:t>M</a:t>
            </a:r>
            <a:endParaRPr sz="2000" dirty="0">
              <a:solidFill>
                <a:srgbClr val="F2F2F2"/>
              </a:solidFill>
              <a:latin typeface="Century Gothic" panose="020B0502020202020204" pitchFamily="34" charset="0"/>
            </a:endParaRPr>
          </a:p>
        </p:txBody>
      </p:sp>
      <p:sp>
        <p:nvSpPr>
          <p:cNvPr id="47" name="Google Shape;164;p22">
            <a:extLst>
              <a:ext uri="{FF2B5EF4-FFF2-40B4-BE49-F238E27FC236}">
                <a16:creationId xmlns="" xmlns:a16="http://schemas.microsoft.com/office/drawing/2014/main" id="{8E7FF11D-F229-1C4E-AE41-B7A3EC6C7643}"/>
              </a:ext>
            </a:extLst>
          </p:cNvPr>
          <p:cNvSpPr/>
          <p:nvPr/>
        </p:nvSpPr>
        <p:spPr>
          <a:xfrm rot="19975816">
            <a:off x="739058" y="1794292"/>
            <a:ext cx="2249362" cy="799759"/>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sp>
        <p:nvSpPr>
          <p:cNvPr id="52" name="Google Shape;243;p28">
            <a:extLst>
              <a:ext uri="{FF2B5EF4-FFF2-40B4-BE49-F238E27FC236}">
                <a16:creationId xmlns="" xmlns:a16="http://schemas.microsoft.com/office/drawing/2014/main" id="{1DD22C49-42CD-F248-BA11-63331BD96BE9}"/>
              </a:ext>
            </a:extLst>
          </p:cNvPr>
          <p:cNvSpPr txBox="1"/>
          <p:nvPr/>
        </p:nvSpPr>
        <p:spPr>
          <a:xfrm>
            <a:off x="1657680" y="1991105"/>
            <a:ext cx="432844" cy="381001"/>
          </a:xfrm>
          <a:prstGeom prst="rect">
            <a:avLst/>
          </a:prstGeom>
          <a:noFill/>
          <a:ln>
            <a:noFill/>
          </a:ln>
        </p:spPr>
        <p:txBody>
          <a:bodyPr spcFirstLastPara="1" wrap="square" lIns="0" tIns="0" rIns="0" bIns="0" anchor="ctr" anchorCtr="0">
            <a:noAutofit/>
          </a:bodyPr>
          <a:lstStyle/>
          <a:p>
            <a:pPr algn="ctr">
              <a:buClr>
                <a:srgbClr val="31333D"/>
              </a:buClr>
              <a:buSzPts val="1700"/>
            </a:pPr>
            <a:r>
              <a:rPr lang="en-GB" sz="2000" dirty="0">
                <a:solidFill>
                  <a:srgbClr val="F2F2F2"/>
                </a:solidFill>
                <a:latin typeface="Century Gothic" panose="020B0502020202020204" pitchFamily="34" charset="0"/>
                <a:ea typeface="Maven Pro Medium"/>
                <a:cs typeface="Maven Pro Medium"/>
                <a:sym typeface="Maven Pro Medium"/>
              </a:rPr>
              <a:t>S</a:t>
            </a:r>
            <a:endParaRPr sz="2000" dirty="0">
              <a:solidFill>
                <a:srgbClr val="F2F2F2"/>
              </a:solidFill>
              <a:latin typeface="Century Gothic" panose="020B0502020202020204" pitchFamily="34" charset="0"/>
            </a:endParaRPr>
          </a:p>
        </p:txBody>
      </p:sp>
    </p:spTree>
    <p:extLst>
      <p:ext uri="{BB962C8B-B14F-4D97-AF65-F5344CB8AC3E}">
        <p14:creationId xmlns:p14="http://schemas.microsoft.com/office/powerpoint/2010/main" val="241252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afterEffect">
                                  <p:stCondLst>
                                    <p:cond delay="0"/>
                                  </p:stCondLst>
                                  <p:endCondLst>
                                    <p:cond evt="onNext" delay="0">
                                      <p:tgtEl>
                                        <p:sldTgt/>
                                      </p:tgtEl>
                                    </p:cond>
                                  </p:endCondLst>
                                  <p:childTnLst>
                                    <p:animScale>
                                      <p:cBhvr>
                                        <p:cTn id="6" dur="3000" fill="hold"/>
                                        <p:tgtEl>
                                          <p:spTgt spid="57"/>
                                        </p:tgtEl>
                                      </p:cBhvr>
                                      <p:by x="50000" y="50000"/>
                                    </p:animScale>
                                  </p:childTnLst>
                                </p:cTn>
                              </p:par>
                              <p:par>
                                <p:cTn id="7" presetID="6" presetClass="emph" presetSubtype="0" repeatCount="indefinite" autoRev="1" fill="hold" grpId="0" nodeType="withEffect">
                                  <p:stCondLst>
                                    <p:cond delay="500"/>
                                  </p:stCondLst>
                                  <p:endCondLst>
                                    <p:cond evt="onNext" delay="0">
                                      <p:tgtEl>
                                        <p:sldTgt/>
                                      </p:tgtEl>
                                    </p:cond>
                                  </p:endCondLst>
                                  <p:childTnLst>
                                    <p:animScale>
                                      <p:cBhvr>
                                        <p:cTn id="8" dur="3000" fill="hold"/>
                                        <p:tgtEl>
                                          <p:spTgt spid="58"/>
                                        </p:tgtEl>
                                      </p:cBhvr>
                                      <p:by x="170000" y="170000"/>
                                    </p:animScale>
                                  </p:childTnLst>
                                </p:cTn>
                              </p:par>
                              <p:par>
                                <p:cTn id="9" presetID="6" presetClass="emph" presetSubtype="0" repeatCount="indefinite" autoRev="1" fill="hold" grpId="0" nodeType="withEffect">
                                  <p:stCondLst>
                                    <p:cond delay="0"/>
                                  </p:stCondLst>
                                  <p:endCondLst>
                                    <p:cond evt="onNext" delay="0">
                                      <p:tgtEl>
                                        <p:sldTgt/>
                                      </p:tgtEl>
                                    </p:cond>
                                  </p:endCondLst>
                                  <p:childTnLst>
                                    <p:animScale>
                                      <p:cBhvr>
                                        <p:cTn id="10" dur="3000" fill="hold"/>
                                        <p:tgtEl>
                                          <p:spTgt spid="65"/>
                                        </p:tgtEl>
                                      </p:cBhvr>
                                      <p:by x="150000" y="150000"/>
                                    </p:animScale>
                                  </p:childTnLst>
                                </p:cTn>
                              </p:par>
                              <p:par>
                                <p:cTn id="11" presetID="42"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par>
                                <p:cTn id="16" presetID="12" presetClass="entr" presetSubtype="1" fill="hold" grpId="0" nodeType="withEffect">
                                  <p:stCondLst>
                                    <p:cond delay="50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p:tgtEl>
                                          <p:spTgt spid="7"/>
                                        </p:tgtEl>
                                        <p:attrNameLst>
                                          <p:attrName>ppt_y</p:attrName>
                                        </p:attrNameLst>
                                      </p:cBhvr>
                                      <p:tavLst>
                                        <p:tav tm="0">
                                          <p:val>
                                            <p:strVal val="#ppt_y-#ppt_h*1.125000"/>
                                          </p:val>
                                        </p:tav>
                                        <p:tav tm="100000">
                                          <p:val>
                                            <p:strVal val="#ppt_y"/>
                                          </p:val>
                                        </p:tav>
                                      </p:tavLst>
                                    </p:anim>
                                    <p:animEffect transition="in" filter="wipe(down)">
                                      <p:cBhvr>
                                        <p:cTn id="19" dur="1000"/>
                                        <p:tgtEl>
                                          <p:spTgt spid="7"/>
                                        </p:tgtEl>
                                      </p:cBhvr>
                                    </p:animEffect>
                                  </p:childTnLst>
                                </p:cTn>
                              </p:par>
                              <p:par>
                                <p:cTn id="20" presetID="12" presetClass="entr" presetSubtype="8" fill="hold" grpId="1" nodeType="withEffect">
                                  <p:stCondLst>
                                    <p:cond delay="500"/>
                                  </p:stCondLst>
                                  <p:childTnLst>
                                    <p:set>
                                      <p:cBhvr>
                                        <p:cTn id="21" dur="1" fill="hold">
                                          <p:stCondLst>
                                            <p:cond delay="0"/>
                                          </p:stCondLst>
                                        </p:cTn>
                                        <p:tgtEl>
                                          <p:spTgt spid="47"/>
                                        </p:tgtEl>
                                        <p:attrNameLst>
                                          <p:attrName>style.visibility</p:attrName>
                                        </p:attrNameLst>
                                      </p:cBhvr>
                                      <p:to>
                                        <p:strVal val="visible"/>
                                      </p:to>
                                    </p:set>
                                    <p:anim calcmode="lin" valueType="num">
                                      <p:cBhvr additive="base">
                                        <p:cTn id="22" dur="1000"/>
                                        <p:tgtEl>
                                          <p:spTgt spid="47"/>
                                        </p:tgtEl>
                                        <p:attrNameLst>
                                          <p:attrName>ppt_x</p:attrName>
                                        </p:attrNameLst>
                                      </p:cBhvr>
                                      <p:tavLst>
                                        <p:tav tm="0">
                                          <p:val>
                                            <p:strVal val="#ppt_x-#ppt_w*1.125000"/>
                                          </p:val>
                                        </p:tav>
                                        <p:tav tm="100000">
                                          <p:val>
                                            <p:strVal val="#ppt_x"/>
                                          </p:val>
                                        </p:tav>
                                      </p:tavLst>
                                    </p:anim>
                                    <p:animEffect transition="in" filter="wipe(right)">
                                      <p:cBhvr>
                                        <p:cTn id="23" dur="1000"/>
                                        <p:tgtEl>
                                          <p:spTgt spid="47"/>
                                        </p:tgtEl>
                                      </p:cBhvr>
                                    </p:animEffect>
                                  </p:childTnLst>
                                </p:cTn>
                              </p:par>
                              <p:par>
                                <p:cTn id="24" presetID="23" presetClass="entr" presetSubtype="16" fill="hold" grpId="0" nodeType="withEffect">
                                  <p:stCondLst>
                                    <p:cond delay="50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fltVal val="0"/>
                                          </p:val>
                                        </p:tav>
                                        <p:tav tm="100000">
                                          <p:val>
                                            <p:strVal val="#ppt_w"/>
                                          </p:val>
                                        </p:tav>
                                      </p:tavLst>
                                    </p:anim>
                                    <p:anim calcmode="lin" valueType="num">
                                      <p:cBhvr>
                                        <p:cTn id="27" dur="1000" fill="hold"/>
                                        <p:tgtEl>
                                          <p:spTgt spid="8"/>
                                        </p:tgtEl>
                                        <p:attrNameLst>
                                          <p:attrName>ppt_h</p:attrName>
                                        </p:attrNameLst>
                                      </p:cBhvr>
                                      <p:tavLst>
                                        <p:tav tm="0">
                                          <p:val>
                                            <p:fltVal val="0"/>
                                          </p:val>
                                        </p:tav>
                                        <p:tav tm="100000">
                                          <p:val>
                                            <p:strVal val="#ppt_h"/>
                                          </p:val>
                                        </p:tav>
                                      </p:tavLst>
                                    </p:anim>
                                  </p:childTnLst>
                                </p:cTn>
                              </p:par>
                              <p:par>
                                <p:cTn id="28" presetID="42" presetClass="entr" presetSubtype="0" fill="hold" grpId="0" nodeType="withEffect">
                                  <p:stCondLst>
                                    <p:cond delay="50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1000"/>
                                        <p:tgtEl>
                                          <p:spTgt spid="24"/>
                                        </p:tgtEl>
                                      </p:cBhvr>
                                    </p:animEffect>
                                    <p:anim calcmode="lin" valueType="num">
                                      <p:cBhvr>
                                        <p:cTn id="31" dur="1000" fill="hold"/>
                                        <p:tgtEl>
                                          <p:spTgt spid="24"/>
                                        </p:tgtEl>
                                        <p:attrNameLst>
                                          <p:attrName>ppt_x</p:attrName>
                                        </p:attrNameLst>
                                      </p:cBhvr>
                                      <p:tavLst>
                                        <p:tav tm="0">
                                          <p:val>
                                            <p:strVal val="#ppt_x"/>
                                          </p:val>
                                        </p:tav>
                                        <p:tav tm="100000">
                                          <p:val>
                                            <p:strVal val="#ppt_x"/>
                                          </p:val>
                                        </p:tav>
                                      </p:tavLst>
                                    </p:anim>
                                    <p:anim calcmode="lin" valueType="num">
                                      <p:cBhvr>
                                        <p:cTn id="32" dur="1000" fill="hold"/>
                                        <p:tgtEl>
                                          <p:spTgt spid="24"/>
                                        </p:tgtEl>
                                        <p:attrNameLst>
                                          <p:attrName>ppt_y</p:attrName>
                                        </p:attrNameLst>
                                      </p:cBhvr>
                                      <p:tavLst>
                                        <p:tav tm="0">
                                          <p:val>
                                            <p:strVal val="#ppt_y+.1"/>
                                          </p:val>
                                        </p:tav>
                                        <p:tav tm="100000">
                                          <p:val>
                                            <p:strVal val="#ppt_y"/>
                                          </p:val>
                                        </p:tav>
                                      </p:tavLst>
                                    </p:anim>
                                  </p:childTnLst>
                                </p:cTn>
                              </p:par>
                              <p:par>
                                <p:cTn id="33" presetID="12" presetClass="entr" presetSubtype="1" fill="hold" grpId="0" nodeType="withEffect">
                                  <p:stCondLst>
                                    <p:cond delay="100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1000"/>
                                        <p:tgtEl>
                                          <p:spTgt spid="22"/>
                                        </p:tgtEl>
                                        <p:attrNameLst>
                                          <p:attrName>ppt_y</p:attrName>
                                        </p:attrNameLst>
                                      </p:cBhvr>
                                      <p:tavLst>
                                        <p:tav tm="0">
                                          <p:val>
                                            <p:strVal val="#ppt_y-#ppt_h*1.125000"/>
                                          </p:val>
                                        </p:tav>
                                        <p:tav tm="100000">
                                          <p:val>
                                            <p:strVal val="#ppt_y"/>
                                          </p:val>
                                        </p:tav>
                                      </p:tavLst>
                                    </p:anim>
                                    <p:animEffect transition="in" filter="wipe(down)">
                                      <p:cBhvr>
                                        <p:cTn id="36" dur="1000"/>
                                        <p:tgtEl>
                                          <p:spTgt spid="22"/>
                                        </p:tgtEl>
                                      </p:cBhvr>
                                    </p:animEffect>
                                  </p:childTnLst>
                                </p:cTn>
                              </p:par>
                              <p:par>
                                <p:cTn id="37" presetID="12" presetClass="entr" presetSubtype="8" fill="hold" grpId="1" nodeType="withEffect">
                                  <p:stCondLst>
                                    <p:cond delay="1000"/>
                                  </p:stCondLst>
                                  <p:childTnLst>
                                    <p:set>
                                      <p:cBhvr>
                                        <p:cTn id="38" dur="1" fill="hold">
                                          <p:stCondLst>
                                            <p:cond delay="0"/>
                                          </p:stCondLst>
                                        </p:cTn>
                                        <p:tgtEl>
                                          <p:spTgt spid="48"/>
                                        </p:tgtEl>
                                        <p:attrNameLst>
                                          <p:attrName>style.visibility</p:attrName>
                                        </p:attrNameLst>
                                      </p:cBhvr>
                                      <p:to>
                                        <p:strVal val="visible"/>
                                      </p:to>
                                    </p:set>
                                    <p:anim calcmode="lin" valueType="num">
                                      <p:cBhvr additive="base">
                                        <p:cTn id="39" dur="1000"/>
                                        <p:tgtEl>
                                          <p:spTgt spid="48"/>
                                        </p:tgtEl>
                                        <p:attrNameLst>
                                          <p:attrName>ppt_x</p:attrName>
                                        </p:attrNameLst>
                                      </p:cBhvr>
                                      <p:tavLst>
                                        <p:tav tm="0">
                                          <p:val>
                                            <p:strVal val="#ppt_x-#ppt_w*1.125000"/>
                                          </p:val>
                                        </p:tav>
                                        <p:tav tm="100000">
                                          <p:val>
                                            <p:strVal val="#ppt_x"/>
                                          </p:val>
                                        </p:tav>
                                      </p:tavLst>
                                    </p:anim>
                                    <p:animEffect transition="in" filter="wipe(right)">
                                      <p:cBhvr>
                                        <p:cTn id="40" dur="1000"/>
                                        <p:tgtEl>
                                          <p:spTgt spid="48"/>
                                        </p:tgtEl>
                                      </p:cBhvr>
                                    </p:animEffect>
                                  </p:childTnLst>
                                </p:cTn>
                              </p:par>
                              <p:par>
                                <p:cTn id="41" presetID="23" presetClass="entr" presetSubtype="16" fill="hold" grpId="0" nodeType="withEffect">
                                  <p:stCondLst>
                                    <p:cond delay="1000"/>
                                  </p:stCondLst>
                                  <p:childTnLst>
                                    <p:set>
                                      <p:cBhvr>
                                        <p:cTn id="42" dur="1" fill="hold">
                                          <p:stCondLst>
                                            <p:cond delay="0"/>
                                          </p:stCondLst>
                                        </p:cTn>
                                        <p:tgtEl>
                                          <p:spTgt spid="23"/>
                                        </p:tgtEl>
                                        <p:attrNameLst>
                                          <p:attrName>style.visibility</p:attrName>
                                        </p:attrNameLst>
                                      </p:cBhvr>
                                      <p:to>
                                        <p:strVal val="visible"/>
                                      </p:to>
                                    </p:set>
                                    <p:anim calcmode="lin" valueType="num">
                                      <p:cBhvr>
                                        <p:cTn id="43" dur="1000" fill="hold"/>
                                        <p:tgtEl>
                                          <p:spTgt spid="23"/>
                                        </p:tgtEl>
                                        <p:attrNameLst>
                                          <p:attrName>ppt_w</p:attrName>
                                        </p:attrNameLst>
                                      </p:cBhvr>
                                      <p:tavLst>
                                        <p:tav tm="0">
                                          <p:val>
                                            <p:fltVal val="0"/>
                                          </p:val>
                                        </p:tav>
                                        <p:tav tm="100000">
                                          <p:val>
                                            <p:strVal val="#ppt_w"/>
                                          </p:val>
                                        </p:tav>
                                      </p:tavLst>
                                    </p:anim>
                                    <p:anim calcmode="lin" valueType="num">
                                      <p:cBhvr>
                                        <p:cTn id="44" dur="1000" fill="hold"/>
                                        <p:tgtEl>
                                          <p:spTgt spid="23"/>
                                        </p:tgtEl>
                                        <p:attrNameLst>
                                          <p:attrName>ppt_h</p:attrName>
                                        </p:attrNameLst>
                                      </p:cBhvr>
                                      <p:tavLst>
                                        <p:tav tm="0">
                                          <p:val>
                                            <p:fltVal val="0"/>
                                          </p:val>
                                        </p:tav>
                                        <p:tav tm="100000">
                                          <p:val>
                                            <p:strVal val="#ppt_h"/>
                                          </p:val>
                                        </p:tav>
                                      </p:tavLst>
                                    </p:anim>
                                  </p:childTnLst>
                                </p:cTn>
                              </p:par>
                              <p:par>
                                <p:cTn id="45" presetID="42" presetClass="entr" presetSubtype="0" fill="hold" grpId="0" nodeType="withEffect">
                                  <p:stCondLst>
                                    <p:cond delay="100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12" presetClass="entr" presetSubtype="1" fill="hold" grpId="0" nodeType="withEffect">
                                  <p:stCondLst>
                                    <p:cond delay="150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1000"/>
                                        <p:tgtEl>
                                          <p:spTgt spid="30"/>
                                        </p:tgtEl>
                                        <p:attrNameLst>
                                          <p:attrName>ppt_y</p:attrName>
                                        </p:attrNameLst>
                                      </p:cBhvr>
                                      <p:tavLst>
                                        <p:tav tm="0">
                                          <p:val>
                                            <p:strVal val="#ppt_y-#ppt_h*1.125000"/>
                                          </p:val>
                                        </p:tav>
                                        <p:tav tm="100000">
                                          <p:val>
                                            <p:strVal val="#ppt_y"/>
                                          </p:val>
                                        </p:tav>
                                      </p:tavLst>
                                    </p:anim>
                                    <p:animEffect transition="in" filter="wipe(down)">
                                      <p:cBhvr>
                                        <p:cTn id="53" dur="1000"/>
                                        <p:tgtEl>
                                          <p:spTgt spid="30"/>
                                        </p:tgtEl>
                                      </p:cBhvr>
                                    </p:animEffect>
                                  </p:childTnLst>
                                </p:cTn>
                              </p:par>
                              <p:par>
                                <p:cTn id="54" presetID="12" presetClass="entr" presetSubtype="8" fill="hold" grpId="1" nodeType="withEffect">
                                  <p:stCondLst>
                                    <p:cond delay="1500"/>
                                  </p:stCondLst>
                                  <p:childTnLst>
                                    <p:set>
                                      <p:cBhvr>
                                        <p:cTn id="55" dur="1" fill="hold">
                                          <p:stCondLst>
                                            <p:cond delay="0"/>
                                          </p:stCondLst>
                                        </p:cTn>
                                        <p:tgtEl>
                                          <p:spTgt spid="49"/>
                                        </p:tgtEl>
                                        <p:attrNameLst>
                                          <p:attrName>style.visibility</p:attrName>
                                        </p:attrNameLst>
                                      </p:cBhvr>
                                      <p:to>
                                        <p:strVal val="visible"/>
                                      </p:to>
                                    </p:set>
                                    <p:anim calcmode="lin" valueType="num">
                                      <p:cBhvr additive="base">
                                        <p:cTn id="56" dur="1000"/>
                                        <p:tgtEl>
                                          <p:spTgt spid="49"/>
                                        </p:tgtEl>
                                        <p:attrNameLst>
                                          <p:attrName>ppt_x</p:attrName>
                                        </p:attrNameLst>
                                      </p:cBhvr>
                                      <p:tavLst>
                                        <p:tav tm="0">
                                          <p:val>
                                            <p:strVal val="#ppt_x-#ppt_w*1.125000"/>
                                          </p:val>
                                        </p:tav>
                                        <p:tav tm="100000">
                                          <p:val>
                                            <p:strVal val="#ppt_x"/>
                                          </p:val>
                                        </p:tav>
                                      </p:tavLst>
                                    </p:anim>
                                    <p:animEffect transition="in" filter="wipe(right)">
                                      <p:cBhvr>
                                        <p:cTn id="57" dur="1000"/>
                                        <p:tgtEl>
                                          <p:spTgt spid="49"/>
                                        </p:tgtEl>
                                      </p:cBhvr>
                                    </p:animEffect>
                                  </p:childTnLst>
                                </p:cTn>
                              </p:par>
                              <p:par>
                                <p:cTn id="58" presetID="23" presetClass="entr" presetSubtype="16" fill="hold" grpId="0" nodeType="withEffect">
                                  <p:stCondLst>
                                    <p:cond delay="1500"/>
                                  </p:stCondLst>
                                  <p:childTnLst>
                                    <p:set>
                                      <p:cBhvr>
                                        <p:cTn id="59" dur="1" fill="hold">
                                          <p:stCondLst>
                                            <p:cond delay="0"/>
                                          </p:stCondLst>
                                        </p:cTn>
                                        <p:tgtEl>
                                          <p:spTgt spid="31"/>
                                        </p:tgtEl>
                                        <p:attrNameLst>
                                          <p:attrName>style.visibility</p:attrName>
                                        </p:attrNameLst>
                                      </p:cBhvr>
                                      <p:to>
                                        <p:strVal val="visible"/>
                                      </p:to>
                                    </p:set>
                                    <p:anim calcmode="lin" valueType="num">
                                      <p:cBhvr>
                                        <p:cTn id="60" dur="1000" fill="hold"/>
                                        <p:tgtEl>
                                          <p:spTgt spid="31"/>
                                        </p:tgtEl>
                                        <p:attrNameLst>
                                          <p:attrName>ppt_w</p:attrName>
                                        </p:attrNameLst>
                                      </p:cBhvr>
                                      <p:tavLst>
                                        <p:tav tm="0">
                                          <p:val>
                                            <p:fltVal val="0"/>
                                          </p:val>
                                        </p:tav>
                                        <p:tav tm="100000">
                                          <p:val>
                                            <p:strVal val="#ppt_w"/>
                                          </p:val>
                                        </p:tav>
                                      </p:tavLst>
                                    </p:anim>
                                    <p:anim calcmode="lin" valueType="num">
                                      <p:cBhvr>
                                        <p:cTn id="61" dur="1000" fill="hold"/>
                                        <p:tgtEl>
                                          <p:spTgt spid="31"/>
                                        </p:tgtEl>
                                        <p:attrNameLst>
                                          <p:attrName>ppt_h</p:attrName>
                                        </p:attrNameLst>
                                      </p:cBhvr>
                                      <p:tavLst>
                                        <p:tav tm="0">
                                          <p:val>
                                            <p:fltVal val="0"/>
                                          </p:val>
                                        </p:tav>
                                        <p:tav tm="100000">
                                          <p:val>
                                            <p:strVal val="#ppt_h"/>
                                          </p:val>
                                        </p:tav>
                                      </p:tavLst>
                                    </p:anim>
                                  </p:childTnLst>
                                </p:cTn>
                              </p:par>
                              <p:par>
                                <p:cTn id="62" presetID="42" presetClass="entr" presetSubtype="0" fill="hold" grpId="0" nodeType="withEffect">
                                  <p:stCondLst>
                                    <p:cond delay="150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1000"/>
                                        <p:tgtEl>
                                          <p:spTgt spid="39"/>
                                        </p:tgtEl>
                                      </p:cBhvr>
                                    </p:animEffect>
                                    <p:anim calcmode="lin" valueType="num">
                                      <p:cBhvr>
                                        <p:cTn id="65" dur="1000" fill="hold"/>
                                        <p:tgtEl>
                                          <p:spTgt spid="39"/>
                                        </p:tgtEl>
                                        <p:attrNameLst>
                                          <p:attrName>ppt_x</p:attrName>
                                        </p:attrNameLst>
                                      </p:cBhvr>
                                      <p:tavLst>
                                        <p:tav tm="0">
                                          <p:val>
                                            <p:strVal val="#ppt_x"/>
                                          </p:val>
                                        </p:tav>
                                        <p:tav tm="100000">
                                          <p:val>
                                            <p:strVal val="#ppt_x"/>
                                          </p:val>
                                        </p:tav>
                                      </p:tavLst>
                                    </p:anim>
                                    <p:anim calcmode="lin" valueType="num">
                                      <p:cBhvr>
                                        <p:cTn id="66" dur="1000" fill="hold"/>
                                        <p:tgtEl>
                                          <p:spTgt spid="39"/>
                                        </p:tgtEl>
                                        <p:attrNameLst>
                                          <p:attrName>ppt_y</p:attrName>
                                        </p:attrNameLst>
                                      </p:cBhvr>
                                      <p:tavLst>
                                        <p:tav tm="0">
                                          <p:val>
                                            <p:strVal val="#ppt_y+.1"/>
                                          </p:val>
                                        </p:tav>
                                        <p:tav tm="100000">
                                          <p:val>
                                            <p:strVal val="#ppt_y"/>
                                          </p:val>
                                        </p:tav>
                                      </p:tavLst>
                                    </p:anim>
                                  </p:childTnLst>
                                </p:cTn>
                              </p:par>
                              <p:par>
                                <p:cTn id="67" presetID="12" presetClass="entr" presetSubtype="1" fill="hold" grpId="0" nodeType="withEffect">
                                  <p:stCondLst>
                                    <p:cond delay="200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1000"/>
                                        <p:tgtEl>
                                          <p:spTgt spid="37"/>
                                        </p:tgtEl>
                                        <p:attrNameLst>
                                          <p:attrName>ppt_y</p:attrName>
                                        </p:attrNameLst>
                                      </p:cBhvr>
                                      <p:tavLst>
                                        <p:tav tm="0">
                                          <p:val>
                                            <p:strVal val="#ppt_y-#ppt_h*1.125000"/>
                                          </p:val>
                                        </p:tav>
                                        <p:tav tm="100000">
                                          <p:val>
                                            <p:strVal val="#ppt_y"/>
                                          </p:val>
                                        </p:tav>
                                      </p:tavLst>
                                    </p:anim>
                                    <p:animEffect transition="in" filter="wipe(down)">
                                      <p:cBhvr>
                                        <p:cTn id="70" dur="1000"/>
                                        <p:tgtEl>
                                          <p:spTgt spid="37"/>
                                        </p:tgtEl>
                                      </p:cBhvr>
                                    </p:animEffect>
                                  </p:childTnLst>
                                </p:cTn>
                              </p:par>
                              <p:par>
                                <p:cTn id="71" presetID="12" presetClass="entr" presetSubtype="8" fill="hold" grpId="1" nodeType="withEffect">
                                  <p:stCondLst>
                                    <p:cond delay="2000"/>
                                  </p:stCondLst>
                                  <p:childTnLst>
                                    <p:set>
                                      <p:cBhvr>
                                        <p:cTn id="72" dur="1" fill="hold">
                                          <p:stCondLst>
                                            <p:cond delay="0"/>
                                          </p:stCondLst>
                                        </p:cTn>
                                        <p:tgtEl>
                                          <p:spTgt spid="50"/>
                                        </p:tgtEl>
                                        <p:attrNameLst>
                                          <p:attrName>style.visibility</p:attrName>
                                        </p:attrNameLst>
                                      </p:cBhvr>
                                      <p:to>
                                        <p:strVal val="visible"/>
                                      </p:to>
                                    </p:set>
                                    <p:anim calcmode="lin" valueType="num">
                                      <p:cBhvr additive="base">
                                        <p:cTn id="73" dur="1000"/>
                                        <p:tgtEl>
                                          <p:spTgt spid="50"/>
                                        </p:tgtEl>
                                        <p:attrNameLst>
                                          <p:attrName>ppt_x</p:attrName>
                                        </p:attrNameLst>
                                      </p:cBhvr>
                                      <p:tavLst>
                                        <p:tav tm="0">
                                          <p:val>
                                            <p:strVal val="#ppt_x-#ppt_w*1.125000"/>
                                          </p:val>
                                        </p:tav>
                                        <p:tav tm="100000">
                                          <p:val>
                                            <p:strVal val="#ppt_x"/>
                                          </p:val>
                                        </p:tav>
                                      </p:tavLst>
                                    </p:anim>
                                    <p:animEffect transition="in" filter="wipe(right)">
                                      <p:cBhvr>
                                        <p:cTn id="74" dur="1000"/>
                                        <p:tgtEl>
                                          <p:spTgt spid="50"/>
                                        </p:tgtEl>
                                      </p:cBhvr>
                                    </p:animEffect>
                                  </p:childTnLst>
                                </p:cTn>
                              </p:par>
                              <p:par>
                                <p:cTn id="75" presetID="23" presetClass="entr" presetSubtype="16" fill="hold" grpId="0" nodeType="withEffect">
                                  <p:stCondLst>
                                    <p:cond delay="2000"/>
                                  </p:stCondLst>
                                  <p:childTnLst>
                                    <p:set>
                                      <p:cBhvr>
                                        <p:cTn id="76" dur="1" fill="hold">
                                          <p:stCondLst>
                                            <p:cond delay="0"/>
                                          </p:stCondLst>
                                        </p:cTn>
                                        <p:tgtEl>
                                          <p:spTgt spid="38"/>
                                        </p:tgtEl>
                                        <p:attrNameLst>
                                          <p:attrName>style.visibility</p:attrName>
                                        </p:attrNameLst>
                                      </p:cBhvr>
                                      <p:to>
                                        <p:strVal val="visible"/>
                                      </p:to>
                                    </p:set>
                                    <p:anim calcmode="lin" valueType="num">
                                      <p:cBhvr>
                                        <p:cTn id="77" dur="1000" fill="hold"/>
                                        <p:tgtEl>
                                          <p:spTgt spid="38"/>
                                        </p:tgtEl>
                                        <p:attrNameLst>
                                          <p:attrName>ppt_w</p:attrName>
                                        </p:attrNameLst>
                                      </p:cBhvr>
                                      <p:tavLst>
                                        <p:tav tm="0">
                                          <p:val>
                                            <p:fltVal val="0"/>
                                          </p:val>
                                        </p:tav>
                                        <p:tav tm="100000">
                                          <p:val>
                                            <p:strVal val="#ppt_w"/>
                                          </p:val>
                                        </p:tav>
                                      </p:tavLst>
                                    </p:anim>
                                    <p:anim calcmode="lin" valueType="num">
                                      <p:cBhvr>
                                        <p:cTn id="78" dur="1000" fill="hold"/>
                                        <p:tgtEl>
                                          <p:spTgt spid="38"/>
                                        </p:tgtEl>
                                        <p:attrNameLst>
                                          <p:attrName>ppt_h</p:attrName>
                                        </p:attrNameLst>
                                      </p:cBhvr>
                                      <p:tavLst>
                                        <p:tav tm="0">
                                          <p:val>
                                            <p:fltVal val="0"/>
                                          </p:val>
                                        </p:tav>
                                        <p:tav tm="100000">
                                          <p:val>
                                            <p:strVal val="#ppt_h"/>
                                          </p:val>
                                        </p:tav>
                                      </p:tavLst>
                                    </p:anim>
                                  </p:childTnLst>
                                </p:cTn>
                              </p:par>
                              <p:par>
                                <p:cTn id="79" presetID="42" presetClass="entr" presetSubtype="0" fill="hold" grpId="0" nodeType="withEffect">
                                  <p:stCondLst>
                                    <p:cond delay="2000"/>
                                  </p:stCondLst>
                                  <p:childTnLst>
                                    <p:set>
                                      <p:cBhvr>
                                        <p:cTn id="80" dur="1" fill="hold">
                                          <p:stCondLst>
                                            <p:cond delay="0"/>
                                          </p:stCondLst>
                                        </p:cTn>
                                        <p:tgtEl>
                                          <p:spTgt spid="46"/>
                                        </p:tgtEl>
                                        <p:attrNameLst>
                                          <p:attrName>style.visibility</p:attrName>
                                        </p:attrNameLst>
                                      </p:cBhvr>
                                      <p:to>
                                        <p:strVal val="visible"/>
                                      </p:to>
                                    </p:set>
                                    <p:animEffect transition="in" filter="fade">
                                      <p:cBhvr>
                                        <p:cTn id="81" dur="1000"/>
                                        <p:tgtEl>
                                          <p:spTgt spid="46"/>
                                        </p:tgtEl>
                                      </p:cBhvr>
                                    </p:animEffect>
                                    <p:anim calcmode="lin" valueType="num">
                                      <p:cBhvr>
                                        <p:cTn id="82" dur="1000" fill="hold"/>
                                        <p:tgtEl>
                                          <p:spTgt spid="46"/>
                                        </p:tgtEl>
                                        <p:attrNameLst>
                                          <p:attrName>ppt_x</p:attrName>
                                        </p:attrNameLst>
                                      </p:cBhvr>
                                      <p:tavLst>
                                        <p:tav tm="0">
                                          <p:val>
                                            <p:strVal val="#ppt_x"/>
                                          </p:val>
                                        </p:tav>
                                        <p:tav tm="100000">
                                          <p:val>
                                            <p:strVal val="#ppt_x"/>
                                          </p:val>
                                        </p:tav>
                                      </p:tavLst>
                                    </p:anim>
                                    <p:anim calcmode="lin" valueType="num">
                                      <p:cBhvr>
                                        <p:cTn id="83" dur="1000" fill="hold"/>
                                        <p:tgtEl>
                                          <p:spTgt spid="46"/>
                                        </p:tgtEl>
                                        <p:attrNameLst>
                                          <p:attrName>ppt_y</p:attrName>
                                        </p:attrNameLst>
                                      </p:cBhvr>
                                      <p:tavLst>
                                        <p:tav tm="0">
                                          <p:val>
                                            <p:strVal val="#ppt_y+.1"/>
                                          </p:val>
                                        </p:tav>
                                        <p:tav tm="100000">
                                          <p:val>
                                            <p:strVal val="#ppt_y"/>
                                          </p:val>
                                        </p:tav>
                                      </p:tavLst>
                                    </p:anim>
                                  </p:childTnLst>
                                </p:cTn>
                              </p:par>
                              <p:par>
                                <p:cTn id="84" presetID="12" presetClass="entr" presetSubtype="1" fill="hold" grpId="0" nodeType="withEffect">
                                  <p:stCondLst>
                                    <p:cond delay="2500"/>
                                  </p:stCondLst>
                                  <p:childTnLst>
                                    <p:set>
                                      <p:cBhvr>
                                        <p:cTn id="85" dur="1" fill="hold">
                                          <p:stCondLst>
                                            <p:cond delay="0"/>
                                          </p:stCondLst>
                                        </p:cTn>
                                        <p:tgtEl>
                                          <p:spTgt spid="44"/>
                                        </p:tgtEl>
                                        <p:attrNameLst>
                                          <p:attrName>style.visibility</p:attrName>
                                        </p:attrNameLst>
                                      </p:cBhvr>
                                      <p:to>
                                        <p:strVal val="visible"/>
                                      </p:to>
                                    </p:set>
                                    <p:anim calcmode="lin" valueType="num">
                                      <p:cBhvr additive="base">
                                        <p:cTn id="86" dur="1000"/>
                                        <p:tgtEl>
                                          <p:spTgt spid="44"/>
                                        </p:tgtEl>
                                        <p:attrNameLst>
                                          <p:attrName>ppt_y</p:attrName>
                                        </p:attrNameLst>
                                      </p:cBhvr>
                                      <p:tavLst>
                                        <p:tav tm="0">
                                          <p:val>
                                            <p:strVal val="#ppt_y-#ppt_h*1.125000"/>
                                          </p:val>
                                        </p:tav>
                                        <p:tav tm="100000">
                                          <p:val>
                                            <p:strVal val="#ppt_y"/>
                                          </p:val>
                                        </p:tav>
                                      </p:tavLst>
                                    </p:anim>
                                    <p:animEffect transition="in" filter="wipe(down)">
                                      <p:cBhvr>
                                        <p:cTn id="87" dur="1000"/>
                                        <p:tgtEl>
                                          <p:spTgt spid="44"/>
                                        </p:tgtEl>
                                      </p:cBhvr>
                                    </p:animEffect>
                                  </p:childTnLst>
                                </p:cTn>
                              </p:par>
                              <p:par>
                                <p:cTn id="88" presetID="12" presetClass="entr" presetSubtype="8" fill="hold" grpId="1" nodeType="withEffect">
                                  <p:stCondLst>
                                    <p:cond delay="2500"/>
                                  </p:stCondLst>
                                  <p:childTnLst>
                                    <p:set>
                                      <p:cBhvr>
                                        <p:cTn id="89" dur="1" fill="hold">
                                          <p:stCondLst>
                                            <p:cond delay="0"/>
                                          </p:stCondLst>
                                        </p:cTn>
                                        <p:tgtEl>
                                          <p:spTgt spid="51"/>
                                        </p:tgtEl>
                                        <p:attrNameLst>
                                          <p:attrName>style.visibility</p:attrName>
                                        </p:attrNameLst>
                                      </p:cBhvr>
                                      <p:to>
                                        <p:strVal val="visible"/>
                                      </p:to>
                                    </p:set>
                                    <p:anim calcmode="lin" valueType="num">
                                      <p:cBhvr additive="base">
                                        <p:cTn id="90" dur="1000"/>
                                        <p:tgtEl>
                                          <p:spTgt spid="51"/>
                                        </p:tgtEl>
                                        <p:attrNameLst>
                                          <p:attrName>ppt_x</p:attrName>
                                        </p:attrNameLst>
                                      </p:cBhvr>
                                      <p:tavLst>
                                        <p:tav tm="0">
                                          <p:val>
                                            <p:strVal val="#ppt_x-#ppt_w*1.125000"/>
                                          </p:val>
                                        </p:tav>
                                        <p:tav tm="100000">
                                          <p:val>
                                            <p:strVal val="#ppt_x"/>
                                          </p:val>
                                        </p:tav>
                                      </p:tavLst>
                                    </p:anim>
                                    <p:animEffect transition="in" filter="wipe(right)">
                                      <p:cBhvr>
                                        <p:cTn id="91" dur="1000"/>
                                        <p:tgtEl>
                                          <p:spTgt spid="51"/>
                                        </p:tgtEl>
                                      </p:cBhvr>
                                    </p:animEffect>
                                  </p:childTnLst>
                                </p:cTn>
                              </p:par>
                              <p:par>
                                <p:cTn id="92" presetID="23" presetClass="entr" presetSubtype="16" fill="hold" grpId="0" nodeType="withEffect">
                                  <p:stCondLst>
                                    <p:cond delay="2500"/>
                                  </p:stCondLst>
                                  <p:childTnLst>
                                    <p:set>
                                      <p:cBhvr>
                                        <p:cTn id="93" dur="1" fill="hold">
                                          <p:stCondLst>
                                            <p:cond delay="0"/>
                                          </p:stCondLst>
                                        </p:cTn>
                                        <p:tgtEl>
                                          <p:spTgt spid="45"/>
                                        </p:tgtEl>
                                        <p:attrNameLst>
                                          <p:attrName>style.visibility</p:attrName>
                                        </p:attrNameLst>
                                      </p:cBhvr>
                                      <p:to>
                                        <p:strVal val="visible"/>
                                      </p:to>
                                    </p:set>
                                    <p:anim calcmode="lin" valueType="num">
                                      <p:cBhvr>
                                        <p:cTn id="94" dur="1000" fill="hold"/>
                                        <p:tgtEl>
                                          <p:spTgt spid="45"/>
                                        </p:tgtEl>
                                        <p:attrNameLst>
                                          <p:attrName>ppt_w</p:attrName>
                                        </p:attrNameLst>
                                      </p:cBhvr>
                                      <p:tavLst>
                                        <p:tav tm="0">
                                          <p:val>
                                            <p:fltVal val="0"/>
                                          </p:val>
                                        </p:tav>
                                        <p:tav tm="100000">
                                          <p:val>
                                            <p:strVal val="#ppt_w"/>
                                          </p:val>
                                        </p:tav>
                                      </p:tavLst>
                                    </p:anim>
                                    <p:anim calcmode="lin" valueType="num">
                                      <p:cBhvr>
                                        <p:cTn id="95" dur="1000" fill="hold"/>
                                        <p:tgtEl>
                                          <p:spTgt spid="45"/>
                                        </p:tgtEl>
                                        <p:attrNameLst>
                                          <p:attrName>ppt_h</p:attrName>
                                        </p:attrNameLst>
                                      </p:cBhvr>
                                      <p:tavLst>
                                        <p:tav tm="0">
                                          <p:val>
                                            <p:fltVal val="0"/>
                                          </p:val>
                                        </p:tav>
                                        <p:tav tm="100000">
                                          <p:val>
                                            <p:strVal val="#ppt_h"/>
                                          </p:val>
                                        </p:tav>
                                      </p:tavLst>
                                    </p:anim>
                                  </p:childTnLst>
                                </p:cTn>
                              </p:par>
                              <p:par>
                                <p:cTn id="96" presetID="10" presetClass="entr" presetSubtype="0" fill="hold" grpId="0" nodeType="withEffect">
                                  <p:stCondLst>
                                    <p:cond delay="3000"/>
                                  </p:stCondLst>
                                  <p:childTnLst>
                                    <p:set>
                                      <p:cBhvr>
                                        <p:cTn id="97" dur="1" fill="hold">
                                          <p:stCondLst>
                                            <p:cond delay="0"/>
                                          </p:stCondLst>
                                        </p:cTn>
                                        <p:tgtEl>
                                          <p:spTgt spid="52"/>
                                        </p:tgtEl>
                                        <p:attrNameLst>
                                          <p:attrName>style.visibility</p:attrName>
                                        </p:attrNameLst>
                                      </p:cBhvr>
                                      <p:to>
                                        <p:strVal val="visible"/>
                                      </p:to>
                                    </p:set>
                                    <p:animEffect transition="in" filter="fade">
                                      <p:cBhvr>
                                        <p:cTn id="98" dur="500"/>
                                        <p:tgtEl>
                                          <p:spTgt spid="52"/>
                                        </p:tgtEl>
                                      </p:cBhvr>
                                    </p:animEffect>
                                  </p:childTnLst>
                                </p:cTn>
                              </p:par>
                              <p:par>
                                <p:cTn id="99" presetID="47" presetClass="entr" presetSubtype="0" fill="hold" nodeType="withEffect">
                                  <p:stCondLst>
                                    <p:cond delay="3000"/>
                                  </p:stCondLst>
                                  <p:childTnLst>
                                    <p:set>
                                      <p:cBhvr>
                                        <p:cTn id="100" dur="1" fill="hold">
                                          <p:stCondLst>
                                            <p:cond delay="0"/>
                                          </p:stCondLst>
                                        </p:cTn>
                                        <p:tgtEl>
                                          <p:spTgt spid="2"/>
                                        </p:tgtEl>
                                        <p:attrNameLst>
                                          <p:attrName>style.visibility</p:attrName>
                                        </p:attrNameLst>
                                      </p:cBhvr>
                                      <p:to>
                                        <p:strVal val="visible"/>
                                      </p:to>
                                    </p:set>
                                    <p:animEffect transition="in" filter="fade">
                                      <p:cBhvr>
                                        <p:cTn id="101" dur="1000"/>
                                        <p:tgtEl>
                                          <p:spTgt spid="2"/>
                                        </p:tgtEl>
                                      </p:cBhvr>
                                    </p:animEffect>
                                    <p:anim calcmode="lin" valueType="num">
                                      <p:cBhvr>
                                        <p:cTn id="102" dur="1000" fill="hold"/>
                                        <p:tgtEl>
                                          <p:spTgt spid="2"/>
                                        </p:tgtEl>
                                        <p:attrNameLst>
                                          <p:attrName>ppt_x</p:attrName>
                                        </p:attrNameLst>
                                      </p:cBhvr>
                                      <p:tavLst>
                                        <p:tav tm="0">
                                          <p:val>
                                            <p:strVal val="#ppt_x"/>
                                          </p:val>
                                        </p:tav>
                                        <p:tav tm="100000">
                                          <p:val>
                                            <p:strVal val="#ppt_x"/>
                                          </p:val>
                                        </p:tav>
                                      </p:tavLst>
                                    </p:anim>
                                    <p:anim calcmode="lin" valueType="num">
                                      <p:cBhvr>
                                        <p:cTn id="103" dur="1000" fill="hold"/>
                                        <p:tgtEl>
                                          <p:spTgt spid="2"/>
                                        </p:tgtEl>
                                        <p:attrNameLst>
                                          <p:attrName>ppt_y</p:attrName>
                                        </p:attrNameLst>
                                      </p:cBhvr>
                                      <p:tavLst>
                                        <p:tav tm="0">
                                          <p:val>
                                            <p:strVal val="#ppt_y-.1"/>
                                          </p:val>
                                        </p:tav>
                                        <p:tav tm="100000">
                                          <p:val>
                                            <p:strVal val="#ppt_y"/>
                                          </p:val>
                                        </p:tav>
                                      </p:tavLst>
                                    </p:anim>
                                  </p:childTnLst>
                                </p:cTn>
                              </p:par>
                              <p:par>
                                <p:cTn id="104" presetID="8" presetClass="emph" presetSubtype="0" fill="hold" grpId="0" nodeType="withEffect">
                                  <p:stCondLst>
                                    <p:cond delay="3000"/>
                                  </p:stCondLst>
                                  <p:childTnLst>
                                    <p:animRot by="1620000">
                                      <p:cBhvr>
                                        <p:cTn id="105" dur="1000" fill="hold"/>
                                        <p:tgtEl>
                                          <p:spTgt spid="47"/>
                                        </p:tgtEl>
                                        <p:attrNameLst>
                                          <p:attrName>r</p:attrName>
                                        </p:attrNameLst>
                                      </p:cBhvr>
                                    </p:animRot>
                                  </p:childTnLst>
                                </p:cTn>
                              </p:par>
                              <p:par>
                                <p:cTn id="106" presetID="10" presetClass="entr" presetSubtype="0" fill="hold" grpId="0" nodeType="withEffect">
                                  <p:stCondLst>
                                    <p:cond delay="4000"/>
                                  </p:stCondLst>
                                  <p:childTnLst>
                                    <p:set>
                                      <p:cBhvr>
                                        <p:cTn id="107" dur="1" fill="hold">
                                          <p:stCondLst>
                                            <p:cond delay="0"/>
                                          </p:stCondLst>
                                        </p:cTn>
                                        <p:tgtEl>
                                          <p:spTgt spid="53"/>
                                        </p:tgtEl>
                                        <p:attrNameLst>
                                          <p:attrName>style.visibility</p:attrName>
                                        </p:attrNameLst>
                                      </p:cBhvr>
                                      <p:to>
                                        <p:strVal val="visible"/>
                                      </p:to>
                                    </p:set>
                                    <p:animEffect transition="in" filter="fade">
                                      <p:cBhvr>
                                        <p:cTn id="108" dur="500"/>
                                        <p:tgtEl>
                                          <p:spTgt spid="53"/>
                                        </p:tgtEl>
                                      </p:cBhvr>
                                    </p:animEffect>
                                  </p:childTnLst>
                                </p:cTn>
                              </p:par>
                              <p:par>
                                <p:cTn id="109" presetID="47" presetClass="entr" presetSubtype="0" fill="hold" nodeType="withEffect">
                                  <p:stCondLst>
                                    <p:cond delay="4000"/>
                                  </p:stCondLst>
                                  <p:childTnLst>
                                    <p:set>
                                      <p:cBhvr>
                                        <p:cTn id="110" dur="1" fill="hold">
                                          <p:stCondLst>
                                            <p:cond delay="0"/>
                                          </p:stCondLst>
                                        </p:cTn>
                                        <p:tgtEl>
                                          <p:spTgt spid="3"/>
                                        </p:tgtEl>
                                        <p:attrNameLst>
                                          <p:attrName>style.visibility</p:attrName>
                                        </p:attrNameLst>
                                      </p:cBhvr>
                                      <p:to>
                                        <p:strVal val="visible"/>
                                      </p:to>
                                    </p:set>
                                    <p:animEffect transition="in" filter="fade">
                                      <p:cBhvr>
                                        <p:cTn id="111" dur="1000"/>
                                        <p:tgtEl>
                                          <p:spTgt spid="3"/>
                                        </p:tgtEl>
                                      </p:cBhvr>
                                    </p:animEffect>
                                    <p:anim calcmode="lin" valueType="num">
                                      <p:cBhvr>
                                        <p:cTn id="112" dur="1000" fill="hold"/>
                                        <p:tgtEl>
                                          <p:spTgt spid="3"/>
                                        </p:tgtEl>
                                        <p:attrNameLst>
                                          <p:attrName>ppt_x</p:attrName>
                                        </p:attrNameLst>
                                      </p:cBhvr>
                                      <p:tavLst>
                                        <p:tav tm="0">
                                          <p:val>
                                            <p:strVal val="#ppt_x"/>
                                          </p:val>
                                        </p:tav>
                                        <p:tav tm="100000">
                                          <p:val>
                                            <p:strVal val="#ppt_x"/>
                                          </p:val>
                                        </p:tav>
                                      </p:tavLst>
                                    </p:anim>
                                    <p:anim calcmode="lin" valueType="num">
                                      <p:cBhvr>
                                        <p:cTn id="113" dur="1000" fill="hold"/>
                                        <p:tgtEl>
                                          <p:spTgt spid="3"/>
                                        </p:tgtEl>
                                        <p:attrNameLst>
                                          <p:attrName>ppt_y</p:attrName>
                                        </p:attrNameLst>
                                      </p:cBhvr>
                                      <p:tavLst>
                                        <p:tav tm="0">
                                          <p:val>
                                            <p:strVal val="#ppt_y-.1"/>
                                          </p:val>
                                        </p:tav>
                                        <p:tav tm="100000">
                                          <p:val>
                                            <p:strVal val="#ppt_y"/>
                                          </p:val>
                                        </p:tav>
                                      </p:tavLst>
                                    </p:anim>
                                  </p:childTnLst>
                                </p:cTn>
                              </p:par>
                              <p:par>
                                <p:cTn id="114" presetID="8" presetClass="emph" presetSubtype="0" fill="hold" grpId="0" nodeType="withEffect">
                                  <p:stCondLst>
                                    <p:cond delay="4000"/>
                                  </p:stCondLst>
                                  <p:childTnLst>
                                    <p:animRot by="1620000">
                                      <p:cBhvr>
                                        <p:cTn id="115" dur="1000" fill="hold"/>
                                        <p:tgtEl>
                                          <p:spTgt spid="48"/>
                                        </p:tgtEl>
                                        <p:attrNameLst>
                                          <p:attrName>r</p:attrName>
                                        </p:attrNameLst>
                                      </p:cBhvr>
                                    </p:animRot>
                                  </p:childTnLst>
                                </p:cTn>
                              </p:par>
                              <p:par>
                                <p:cTn id="116" presetID="10" presetClass="entr" presetSubtype="0" fill="hold" grpId="0" nodeType="withEffect">
                                  <p:stCondLst>
                                    <p:cond delay="5000"/>
                                  </p:stCondLst>
                                  <p:childTnLst>
                                    <p:set>
                                      <p:cBhvr>
                                        <p:cTn id="117" dur="1" fill="hold">
                                          <p:stCondLst>
                                            <p:cond delay="0"/>
                                          </p:stCondLst>
                                        </p:cTn>
                                        <p:tgtEl>
                                          <p:spTgt spid="54"/>
                                        </p:tgtEl>
                                        <p:attrNameLst>
                                          <p:attrName>style.visibility</p:attrName>
                                        </p:attrNameLst>
                                      </p:cBhvr>
                                      <p:to>
                                        <p:strVal val="visible"/>
                                      </p:to>
                                    </p:set>
                                    <p:animEffect transition="in" filter="fade">
                                      <p:cBhvr>
                                        <p:cTn id="118" dur="500"/>
                                        <p:tgtEl>
                                          <p:spTgt spid="54"/>
                                        </p:tgtEl>
                                      </p:cBhvr>
                                    </p:animEffect>
                                  </p:childTnLst>
                                </p:cTn>
                              </p:par>
                              <p:par>
                                <p:cTn id="119" presetID="47" presetClass="entr" presetSubtype="0" fill="hold" nodeType="withEffect">
                                  <p:stCondLst>
                                    <p:cond delay="5000"/>
                                  </p:stCondLst>
                                  <p:childTnLst>
                                    <p:set>
                                      <p:cBhvr>
                                        <p:cTn id="120" dur="1" fill="hold">
                                          <p:stCondLst>
                                            <p:cond delay="0"/>
                                          </p:stCondLst>
                                        </p:cTn>
                                        <p:tgtEl>
                                          <p:spTgt spid="4"/>
                                        </p:tgtEl>
                                        <p:attrNameLst>
                                          <p:attrName>style.visibility</p:attrName>
                                        </p:attrNameLst>
                                      </p:cBhvr>
                                      <p:to>
                                        <p:strVal val="visible"/>
                                      </p:to>
                                    </p:set>
                                    <p:animEffect transition="in" filter="fade">
                                      <p:cBhvr>
                                        <p:cTn id="121" dur="1000"/>
                                        <p:tgtEl>
                                          <p:spTgt spid="4"/>
                                        </p:tgtEl>
                                      </p:cBhvr>
                                    </p:animEffect>
                                    <p:anim calcmode="lin" valueType="num">
                                      <p:cBhvr>
                                        <p:cTn id="122" dur="1000" fill="hold"/>
                                        <p:tgtEl>
                                          <p:spTgt spid="4"/>
                                        </p:tgtEl>
                                        <p:attrNameLst>
                                          <p:attrName>ppt_x</p:attrName>
                                        </p:attrNameLst>
                                      </p:cBhvr>
                                      <p:tavLst>
                                        <p:tav tm="0">
                                          <p:val>
                                            <p:strVal val="#ppt_x"/>
                                          </p:val>
                                        </p:tav>
                                        <p:tav tm="100000">
                                          <p:val>
                                            <p:strVal val="#ppt_x"/>
                                          </p:val>
                                        </p:tav>
                                      </p:tavLst>
                                    </p:anim>
                                    <p:anim calcmode="lin" valueType="num">
                                      <p:cBhvr>
                                        <p:cTn id="123" dur="1000" fill="hold"/>
                                        <p:tgtEl>
                                          <p:spTgt spid="4"/>
                                        </p:tgtEl>
                                        <p:attrNameLst>
                                          <p:attrName>ppt_y</p:attrName>
                                        </p:attrNameLst>
                                      </p:cBhvr>
                                      <p:tavLst>
                                        <p:tav tm="0">
                                          <p:val>
                                            <p:strVal val="#ppt_y-.1"/>
                                          </p:val>
                                        </p:tav>
                                        <p:tav tm="100000">
                                          <p:val>
                                            <p:strVal val="#ppt_y"/>
                                          </p:val>
                                        </p:tav>
                                      </p:tavLst>
                                    </p:anim>
                                  </p:childTnLst>
                                </p:cTn>
                              </p:par>
                              <p:par>
                                <p:cTn id="124" presetID="8" presetClass="emph" presetSubtype="0" fill="hold" grpId="0" nodeType="withEffect">
                                  <p:stCondLst>
                                    <p:cond delay="5000"/>
                                  </p:stCondLst>
                                  <p:childTnLst>
                                    <p:animRot by="1620000">
                                      <p:cBhvr>
                                        <p:cTn id="125" dur="1000" fill="hold"/>
                                        <p:tgtEl>
                                          <p:spTgt spid="49"/>
                                        </p:tgtEl>
                                        <p:attrNameLst>
                                          <p:attrName>r</p:attrName>
                                        </p:attrNameLst>
                                      </p:cBhvr>
                                    </p:animRot>
                                  </p:childTnLst>
                                </p:cTn>
                              </p:par>
                              <p:par>
                                <p:cTn id="126" presetID="10" presetClass="entr" presetSubtype="0" fill="hold" grpId="0" nodeType="withEffect">
                                  <p:stCondLst>
                                    <p:cond delay="6000"/>
                                  </p:stCondLst>
                                  <p:childTnLst>
                                    <p:set>
                                      <p:cBhvr>
                                        <p:cTn id="127" dur="1" fill="hold">
                                          <p:stCondLst>
                                            <p:cond delay="0"/>
                                          </p:stCondLst>
                                        </p:cTn>
                                        <p:tgtEl>
                                          <p:spTgt spid="55"/>
                                        </p:tgtEl>
                                        <p:attrNameLst>
                                          <p:attrName>style.visibility</p:attrName>
                                        </p:attrNameLst>
                                      </p:cBhvr>
                                      <p:to>
                                        <p:strVal val="visible"/>
                                      </p:to>
                                    </p:set>
                                    <p:animEffect transition="in" filter="fade">
                                      <p:cBhvr>
                                        <p:cTn id="128" dur="500"/>
                                        <p:tgtEl>
                                          <p:spTgt spid="55"/>
                                        </p:tgtEl>
                                      </p:cBhvr>
                                    </p:animEffect>
                                  </p:childTnLst>
                                </p:cTn>
                              </p:par>
                              <p:par>
                                <p:cTn id="129" presetID="47" presetClass="entr" presetSubtype="0" fill="hold" nodeType="withEffect">
                                  <p:stCondLst>
                                    <p:cond delay="6000"/>
                                  </p:stCondLst>
                                  <p:childTnLst>
                                    <p:set>
                                      <p:cBhvr>
                                        <p:cTn id="130" dur="1" fill="hold">
                                          <p:stCondLst>
                                            <p:cond delay="0"/>
                                          </p:stCondLst>
                                        </p:cTn>
                                        <p:tgtEl>
                                          <p:spTgt spid="5"/>
                                        </p:tgtEl>
                                        <p:attrNameLst>
                                          <p:attrName>style.visibility</p:attrName>
                                        </p:attrNameLst>
                                      </p:cBhvr>
                                      <p:to>
                                        <p:strVal val="visible"/>
                                      </p:to>
                                    </p:set>
                                    <p:animEffect transition="in" filter="fade">
                                      <p:cBhvr>
                                        <p:cTn id="131" dur="1000"/>
                                        <p:tgtEl>
                                          <p:spTgt spid="5"/>
                                        </p:tgtEl>
                                      </p:cBhvr>
                                    </p:animEffect>
                                    <p:anim calcmode="lin" valueType="num">
                                      <p:cBhvr>
                                        <p:cTn id="132" dur="1000" fill="hold"/>
                                        <p:tgtEl>
                                          <p:spTgt spid="5"/>
                                        </p:tgtEl>
                                        <p:attrNameLst>
                                          <p:attrName>ppt_x</p:attrName>
                                        </p:attrNameLst>
                                      </p:cBhvr>
                                      <p:tavLst>
                                        <p:tav tm="0">
                                          <p:val>
                                            <p:strVal val="#ppt_x"/>
                                          </p:val>
                                        </p:tav>
                                        <p:tav tm="100000">
                                          <p:val>
                                            <p:strVal val="#ppt_x"/>
                                          </p:val>
                                        </p:tav>
                                      </p:tavLst>
                                    </p:anim>
                                    <p:anim calcmode="lin" valueType="num">
                                      <p:cBhvr>
                                        <p:cTn id="133" dur="1000" fill="hold"/>
                                        <p:tgtEl>
                                          <p:spTgt spid="5"/>
                                        </p:tgtEl>
                                        <p:attrNameLst>
                                          <p:attrName>ppt_y</p:attrName>
                                        </p:attrNameLst>
                                      </p:cBhvr>
                                      <p:tavLst>
                                        <p:tav tm="0">
                                          <p:val>
                                            <p:strVal val="#ppt_y-.1"/>
                                          </p:val>
                                        </p:tav>
                                        <p:tav tm="100000">
                                          <p:val>
                                            <p:strVal val="#ppt_y"/>
                                          </p:val>
                                        </p:tav>
                                      </p:tavLst>
                                    </p:anim>
                                  </p:childTnLst>
                                </p:cTn>
                              </p:par>
                              <p:par>
                                <p:cTn id="134" presetID="8" presetClass="emph" presetSubtype="0" fill="hold" grpId="0" nodeType="withEffect">
                                  <p:stCondLst>
                                    <p:cond delay="6000"/>
                                  </p:stCondLst>
                                  <p:childTnLst>
                                    <p:animRot by="1620000">
                                      <p:cBhvr>
                                        <p:cTn id="135" dur="1000" fill="hold"/>
                                        <p:tgtEl>
                                          <p:spTgt spid="50"/>
                                        </p:tgtEl>
                                        <p:attrNameLst>
                                          <p:attrName>r</p:attrName>
                                        </p:attrNameLst>
                                      </p:cBhvr>
                                    </p:animRot>
                                  </p:childTnLst>
                                </p:cTn>
                              </p:par>
                              <p:par>
                                <p:cTn id="136" presetID="10" presetClass="entr" presetSubtype="0" fill="hold" grpId="0" nodeType="withEffect">
                                  <p:stCondLst>
                                    <p:cond delay="7000"/>
                                  </p:stCondLst>
                                  <p:childTnLst>
                                    <p:set>
                                      <p:cBhvr>
                                        <p:cTn id="137" dur="1" fill="hold">
                                          <p:stCondLst>
                                            <p:cond delay="0"/>
                                          </p:stCondLst>
                                        </p:cTn>
                                        <p:tgtEl>
                                          <p:spTgt spid="56"/>
                                        </p:tgtEl>
                                        <p:attrNameLst>
                                          <p:attrName>style.visibility</p:attrName>
                                        </p:attrNameLst>
                                      </p:cBhvr>
                                      <p:to>
                                        <p:strVal val="visible"/>
                                      </p:to>
                                    </p:set>
                                    <p:animEffect transition="in" filter="fade">
                                      <p:cBhvr>
                                        <p:cTn id="138" dur="500"/>
                                        <p:tgtEl>
                                          <p:spTgt spid="56"/>
                                        </p:tgtEl>
                                      </p:cBhvr>
                                    </p:animEffect>
                                  </p:childTnLst>
                                </p:cTn>
                              </p:par>
                              <p:par>
                                <p:cTn id="139" presetID="47" presetClass="entr" presetSubtype="0" fill="hold" nodeType="withEffect">
                                  <p:stCondLst>
                                    <p:cond delay="7000"/>
                                  </p:stCondLst>
                                  <p:childTnLst>
                                    <p:set>
                                      <p:cBhvr>
                                        <p:cTn id="140" dur="1" fill="hold">
                                          <p:stCondLst>
                                            <p:cond delay="0"/>
                                          </p:stCondLst>
                                        </p:cTn>
                                        <p:tgtEl>
                                          <p:spTgt spid="6"/>
                                        </p:tgtEl>
                                        <p:attrNameLst>
                                          <p:attrName>style.visibility</p:attrName>
                                        </p:attrNameLst>
                                      </p:cBhvr>
                                      <p:to>
                                        <p:strVal val="visible"/>
                                      </p:to>
                                    </p:set>
                                    <p:animEffect transition="in" filter="fade">
                                      <p:cBhvr>
                                        <p:cTn id="141" dur="1000"/>
                                        <p:tgtEl>
                                          <p:spTgt spid="6"/>
                                        </p:tgtEl>
                                      </p:cBhvr>
                                    </p:animEffect>
                                    <p:anim calcmode="lin" valueType="num">
                                      <p:cBhvr>
                                        <p:cTn id="142" dur="1000" fill="hold"/>
                                        <p:tgtEl>
                                          <p:spTgt spid="6"/>
                                        </p:tgtEl>
                                        <p:attrNameLst>
                                          <p:attrName>ppt_x</p:attrName>
                                        </p:attrNameLst>
                                      </p:cBhvr>
                                      <p:tavLst>
                                        <p:tav tm="0">
                                          <p:val>
                                            <p:strVal val="#ppt_x"/>
                                          </p:val>
                                        </p:tav>
                                        <p:tav tm="100000">
                                          <p:val>
                                            <p:strVal val="#ppt_x"/>
                                          </p:val>
                                        </p:tav>
                                      </p:tavLst>
                                    </p:anim>
                                    <p:anim calcmode="lin" valueType="num">
                                      <p:cBhvr>
                                        <p:cTn id="143" dur="1000" fill="hold"/>
                                        <p:tgtEl>
                                          <p:spTgt spid="6"/>
                                        </p:tgtEl>
                                        <p:attrNameLst>
                                          <p:attrName>ppt_y</p:attrName>
                                        </p:attrNameLst>
                                      </p:cBhvr>
                                      <p:tavLst>
                                        <p:tav tm="0">
                                          <p:val>
                                            <p:strVal val="#ppt_y-.1"/>
                                          </p:val>
                                        </p:tav>
                                        <p:tav tm="100000">
                                          <p:val>
                                            <p:strVal val="#ppt_y"/>
                                          </p:val>
                                        </p:tav>
                                      </p:tavLst>
                                    </p:anim>
                                  </p:childTnLst>
                                </p:cTn>
                              </p:par>
                              <p:par>
                                <p:cTn id="144" presetID="8" presetClass="emph" presetSubtype="0" fill="hold" grpId="0" nodeType="withEffect">
                                  <p:stCondLst>
                                    <p:cond delay="7000"/>
                                  </p:stCondLst>
                                  <p:childTnLst>
                                    <p:animRot by="1620000">
                                      <p:cBhvr>
                                        <p:cTn id="145" dur="1000" fill="hold"/>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57" grpId="0" animBg="1"/>
      <p:bldP spid="58" grpId="0" animBg="1"/>
      <p:bldP spid="7" grpId="0" animBg="1"/>
      <p:bldP spid="8" grpId="0" animBg="1"/>
      <p:bldP spid="9" grpId="0" animBg="1"/>
      <p:bldP spid="22" grpId="0" animBg="1"/>
      <p:bldP spid="23" grpId="0" animBg="1"/>
      <p:bldP spid="24" grpId="0" animBg="1"/>
      <p:bldP spid="30" grpId="0" animBg="1"/>
      <p:bldP spid="31" grpId="0" animBg="1"/>
      <p:bldP spid="32" grpId="0" animBg="1"/>
      <p:bldP spid="37" grpId="0" animBg="1"/>
      <p:bldP spid="38" grpId="0" animBg="1"/>
      <p:bldP spid="39" grpId="0" animBg="1"/>
      <p:bldP spid="44" grpId="0" animBg="1"/>
      <p:bldP spid="45" grpId="0" animBg="1"/>
      <p:bldP spid="46" grpId="0" animBg="1"/>
      <p:bldP spid="51" grpId="0" animBg="1"/>
      <p:bldP spid="51" grpId="1" animBg="1"/>
      <p:bldP spid="56" grpId="0"/>
      <p:bldP spid="50" grpId="0" animBg="1"/>
      <p:bldP spid="50" grpId="1" animBg="1"/>
      <p:bldP spid="55" grpId="0"/>
      <p:bldP spid="49" grpId="0" animBg="1"/>
      <p:bldP spid="49" grpId="1" animBg="1"/>
      <p:bldP spid="54" grpId="0"/>
      <p:bldP spid="48" grpId="0" animBg="1"/>
      <p:bldP spid="48" grpId="1" animBg="1"/>
      <p:bldP spid="53" grpId="0"/>
      <p:bldP spid="47" grpId="0" animBg="1"/>
      <p:bldP spid="47" grpId="1" animBg="1"/>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Single Corner of Rectangle 138">
            <a:extLst>
              <a:ext uri="{FF2B5EF4-FFF2-40B4-BE49-F238E27FC236}">
                <a16:creationId xmlns="" xmlns:a16="http://schemas.microsoft.com/office/drawing/2014/main" id="{59927374-3616-1648-9025-3F2EAE3BB3AD}"/>
              </a:ext>
            </a:extLst>
          </p:cNvPr>
          <p:cNvSpPr/>
          <p:nvPr/>
        </p:nvSpPr>
        <p:spPr>
          <a:xfrm>
            <a:off x="6" y="1479884"/>
            <a:ext cx="11622505" cy="5378116"/>
          </a:xfrm>
          <a:prstGeom prst="round1Rect">
            <a:avLst>
              <a:gd name="adj" fmla="val 22414"/>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42" tIns="45671" rIns="91342" bIns="45671" rtlCol="0" anchor="ctr"/>
          <a:lstStyle/>
          <a:p>
            <a:pPr algn="ctr"/>
            <a:endParaRPr lang="en-US">
              <a:solidFill>
                <a:srgbClr val="000000"/>
              </a:solidFill>
              <a:latin typeface="Century Gothic" panose="020B0502020202020204" pitchFamily="34" charset="0"/>
            </a:endParaRPr>
          </a:p>
        </p:txBody>
      </p:sp>
      <p:sp>
        <p:nvSpPr>
          <p:cNvPr id="50" name="TextBox 49">
            <a:extLst>
              <a:ext uri="{FF2B5EF4-FFF2-40B4-BE49-F238E27FC236}">
                <a16:creationId xmlns="" xmlns:a16="http://schemas.microsoft.com/office/drawing/2014/main" id="{F327881B-9518-4B4D-B563-74677F05B0CD}"/>
              </a:ext>
            </a:extLst>
          </p:cNvPr>
          <p:cNvSpPr txBox="1"/>
          <p:nvPr/>
        </p:nvSpPr>
        <p:spPr>
          <a:xfrm>
            <a:off x="717424" y="516701"/>
            <a:ext cx="10137313" cy="369332"/>
          </a:xfrm>
          <a:prstGeom prst="rect">
            <a:avLst/>
          </a:prstGeom>
          <a:solidFill>
            <a:srgbClr val="6C89F9"/>
          </a:solidFill>
        </p:spPr>
        <p:txBody>
          <a:bodyPr wrap="square" lIns="0" tIns="0" rIns="0" bIns="0" rtlCol="0">
            <a:spAutoFit/>
          </a:bodyPr>
          <a:lstStyle/>
          <a:p>
            <a:pPr algn="l"/>
            <a:r>
              <a:rPr lang="en-US" sz="2400" b="1" dirty="0">
                <a:solidFill>
                  <a:schemeClr val="bg1"/>
                </a:solidFill>
                <a:latin typeface="Century Gothic" panose="020B0502020202020204" pitchFamily="34" charset="0"/>
              </a:rPr>
              <a:t> Project Timeline </a:t>
            </a:r>
            <a:r>
              <a:rPr lang="en-US" sz="2400" b="1" dirty="0" smtClean="0">
                <a:solidFill>
                  <a:schemeClr val="bg1"/>
                </a:solidFill>
                <a:latin typeface="Century Gothic" panose="020B0502020202020204" pitchFamily="34" charset="0"/>
              </a:rPr>
              <a:t>(Set Trajectory – all Options) </a:t>
            </a:r>
            <a:endParaRPr lang="en-US" sz="2400" b="1" dirty="0">
              <a:solidFill>
                <a:schemeClr val="bg1"/>
              </a:solidFill>
              <a:latin typeface="Century Gothic" panose="020B0502020202020204" pitchFamily="34" charset="0"/>
            </a:endParaRPr>
          </a:p>
        </p:txBody>
      </p:sp>
      <p:sp>
        <p:nvSpPr>
          <p:cNvPr id="51" name="Google Shape;164;p22">
            <a:extLst>
              <a:ext uri="{FF2B5EF4-FFF2-40B4-BE49-F238E27FC236}">
                <a16:creationId xmlns="" xmlns:a16="http://schemas.microsoft.com/office/drawing/2014/main" id="{3E0FC1A4-434B-5E45-8006-DF5C13C69B35}"/>
              </a:ext>
            </a:extLst>
          </p:cNvPr>
          <p:cNvSpPr/>
          <p:nvPr/>
        </p:nvSpPr>
        <p:spPr>
          <a:xfrm>
            <a:off x="913111" y="1006317"/>
            <a:ext cx="591344" cy="210252"/>
          </a:xfrm>
          <a:custGeom>
            <a:avLst/>
            <a:gdLst/>
            <a:ahLst/>
            <a:cxnLst/>
            <a:rect l="l" t="t" r="r" b="b"/>
            <a:pathLst>
              <a:path w="21380" h="21310" extrusionOk="0">
                <a:moveTo>
                  <a:pt x="10829" y="4"/>
                </a:moveTo>
                <a:cubicBezTo>
                  <a:pt x="8668" y="-147"/>
                  <a:pt x="6864" y="4633"/>
                  <a:pt x="6858" y="10653"/>
                </a:cubicBezTo>
                <a:cubicBezTo>
                  <a:pt x="6852" y="16420"/>
                  <a:pt x="8513" y="21087"/>
                  <a:pt x="10581" y="21303"/>
                </a:cubicBezTo>
                <a:cubicBezTo>
                  <a:pt x="12027" y="21453"/>
                  <a:pt x="13378" y="19280"/>
                  <a:pt x="14063" y="15706"/>
                </a:cubicBezTo>
                <a:cubicBezTo>
                  <a:pt x="14350" y="14244"/>
                  <a:pt x="14842" y="13182"/>
                  <a:pt x="15419" y="12765"/>
                </a:cubicBezTo>
                <a:cubicBezTo>
                  <a:pt x="16212" y="12191"/>
                  <a:pt x="17052" y="12890"/>
                  <a:pt x="17603" y="14590"/>
                </a:cubicBezTo>
                <a:cubicBezTo>
                  <a:pt x="18900" y="18813"/>
                  <a:pt x="21371" y="16270"/>
                  <a:pt x="21381" y="10698"/>
                </a:cubicBezTo>
                <a:cubicBezTo>
                  <a:pt x="21390" y="5071"/>
                  <a:pt x="18891" y="2453"/>
                  <a:pt x="17587" y="6731"/>
                </a:cubicBezTo>
                <a:cubicBezTo>
                  <a:pt x="17150" y="8044"/>
                  <a:pt x="16527" y="8760"/>
                  <a:pt x="15887" y="8692"/>
                </a:cubicBezTo>
                <a:cubicBezTo>
                  <a:pt x="15103" y="8610"/>
                  <a:pt x="14394" y="7388"/>
                  <a:pt x="14014" y="5464"/>
                </a:cubicBezTo>
                <a:cubicBezTo>
                  <a:pt x="13376" y="2181"/>
                  <a:pt x="12162" y="97"/>
                  <a:pt x="10829" y="4"/>
                </a:cubicBezTo>
                <a:close/>
                <a:moveTo>
                  <a:pt x="2155" y="4559"/>
                </a:moveTo>
                <a:cubicBezTo>
                  <a:pt x="1603" y="4559"/>
                  <a:pt x="1053" y="5159"/>
                  <a:pt x="632" y="6339"/>
                </a:cubicBezTo>
                <a:cubicBezTo>
                  <a:pt x="-210" y="8699"/>
                  <a:pt x="-210" y="12517"/>
                  <a:pt x="632" y="14877"/>
                </a:cubicBezTo>
                <a:cubicBezTo>
                  <a:pt x="1474" y="17237"/>
                  <a:pt x="2836" y="17237"/>
                  <a:pt x="3677" y="14877"/>
                </a:cubicBezTo>
                <a:cubicBezTo>
                  <a:pt x="4519" y="12517"/>
                  <a:pt x="4519" y="8699"/>
                  <a:pt x="3677" y="6339"/>
                </a:cubicBezTo>
                <a:cubicBezTo>
                  <a:pt x="3257" y="5159"/>
                  <a:pt x="2706" y="4559"/>
                  <a:pt x="2155" y="4559"/>
                </a:cubicBezTo>
                <a:close/>
              </a:path>
            </a:pathLst>
          </a:custGeom>
          <a:gradFill>
            <a:gsLst>
              <a:gs pos="0">
                <a:srgbClr val="00B0F0"/>
              </a:gs>
              <a:gs pos="100000">
                <a:srgbClr val="9966FF"/>
              </a:gs>
            </a:gsLst>
            <a:lin ang="2015830" scaled="0"/>
          </a:gradFill>
          <a:ln>
            <a:noFill/>
          </a:ln>
        </p:spPr>
        <p:txBody>
          <a:bodyPr spcFirstLastPara="1" wrap="square" lIns="0" tIns="0" rIns="0" bIns="0" anchor="ctr" anchorCtr="0">
            <a:noAutofit/>
          </a:bodyPr>
          <a:lstStyle/>
          <a:p>
            <a:pPr algn="ctr">
              <a:buClr>
                <a:srgbClr val="FFFFFF"/>
              </a:buClr>
              <a:buSzPts val="1100"/>
            </a:pPr>
            <a:endParaRPr sz="1100" b="1">
              <a:solidFill>
                <a:srgbClr val="000000"/>
              </a:solidFill>
              <a:latin typeface="Helvetica Neue"/>
              <a:ea typeface="Helvetica Neue"/>
              <a:cs typeface="Helvetica Neue"/>
              <a:sym typeface="Helvetica Neue"/>
            </a:endParaRPr>
          </a:p>
        </p:txBody>
      </p:sp>
      <p:grpSp>
        <p:nvGrpSpPr>
          <p:cNvPr id="73" name="Group 72">
            <a:extLst>
              <a:ext uri="{FF2B5EF4-FFF2-40B4-BE49-F238E27FC236}">
                <a16:creationId xmlns="" xmlns:a16="http://schemas.microsoft.com/office/drawing/2014/main" id="{DC121841-D17B-EE48-A703-BAACE3F6030B}"/>
              </a:ext>
            </a:extLst>
          </p:cNvPr>
          <p:cNvGrpSpPr/>
          <p:nvPr/>
        </p:nvGrpSpPr>
        <p:grpSpPr>
          <a:xfrm>
            <a:off x="1862811" y="2367387"/>
            <a:ext cx="9109094" cy="2909674"/>
            <a:chOff x="2604838" y="2172315"/>
            <a:chExt cx="8280002" cy="2909674"/>
          </a:xfrm>
        </p:grpSpPr>
        <p:cxnSp>
          <p:nvCxnSpPr>
            <p:cNvPr id="74" name="Straight Connector 73">
              <a:extLst>
                <a:ext uri="{FF2B5EF4-FFF2-40B4-BE49-F238E27FC236}">
                  <a16:creationId xmlns="" xmlns:a16="http://schemas.microsoft.com/office/drawing/2014/main" id="{9AB4B9C8-9470-9E48-80ED-67BCEA61B94D}"/>
                </a:ext>
              </a:extLst>
            </p:cNvPr>
            <p:cNvCxnSpPr>
              <a:cxnSpLocks/>
            </p:cNvCxnSpPr>
            <p:nvPr/>
          </p:nvCxnSpPr>
          <p:spPr>
            <a:xfrm>
              <a:off x="2604839" y="5081989"/>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 xmlns:a16="http://schemas.microsoft.com/office/drawing/2014/main" id="{F1A20F82-9925-AD4E-A833-0268C3AD5473}"/>
                </a:ext>
              </a:extLst>
            </p:cNvPr>
            <p:cNvCxnSpPr/>
            <p:nvPr/>
          </p:nvCxnSpPr>
          <p:spPr>
            <a:xfrm>
              <a:off x="2604839" y="4718277"/>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 xmlns:a16="http://schemas.microsoft.com/office/drawing/2014/main" id="{43E1F671-AF32-6247-9EFC-B457704DB22E}"/>
                </a:ext>
              </a:extLst>
            </p:cNvPr>
            <p:cNvCxnSpPr/>
            <p:nvPr/>
          </p:nvCxnSpPr>
          <p:spPr>
            <a:xfrm>
              <a:off x="2604839" y="4354568"/>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 xmlns:a16="http://schemas.microsoft.com/office/drawing/2014/main" id="{72577B55-1D30-4442-AD11-099F7AD42DD0}"/>
                </a:ext>
              </a:extLst>
            </p:cNvPr>
            <p:cNvCxnSpPr/>
            <p:nvPr/>
          </p:nvCxnSpPr>
          <p:spPr>
            <a:xfrm>
              <a:off x="2604838" y="3990859"/>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 xmlns:a16="http://schemas.microsoft.com/office/drawing/2014/main" id="{23CFFA42-A53B-F44B-BDDA-2027C651C1A8}"/>
                </a:ext>
              </a:extLst>
            </p:cNvPr>
            <p:cNvCxnSpPr/>
            <p:nvPr/>
          </p:nvCxnSpPr>
          <p:spPr>
            <a:xfrm>
              <a:off x="2604839" y="3627150"/>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 xmlns:a16="http://schemas.microsoft.com/office/drawing/2014/main" id="{5A378136-453F-7045-BA32-8E8972267B0A}"/>
                </a:ext>
              </a:extLst>
            </p:cNvPr>
            <p:cNvCxnSpPr/>
            <p:nvPr/>
          </p:nvCxnSpPr>
          <p:spPr>
            <a:xfrm>
              <a:off x="2604839" y="3263441"/>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 xmlns:a16="http://schemas.microsoft.com/office/drawing/2014/main" id="{16417CA4-913A-AB42-9B35-E1FB62669049}"/>
                </a:ext>
              </a:extLst>
            </p:cNvPr>
            <p:cNvCxnSpPr/>
            <p:nvPr/>
          </p:nvCxnSpPr>
          <p:spPr>
            <a:xfrm>
              <a:off x="2604838" y="2899733"/>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 xmlns:a16="http://schemas.microsoft.com/office/drawing/2014/main" id="{F991A727-80C1-8D40-B27B-D70C74A23839}"/>
                </a:ext>
              </a:extLst>
            </p:cNvPr>
            <p:cNvCxnSpPr/>
            <p:nvPr/>
          </p:nvCxnSpPr>
          <p:spPr>
            <a:xfrm>
              <a:off x="2604839" y="2536024"/>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 xmlns:a16="http://schemas.microsoft.com/office/drawing/2014/main" id="{6FE5707B-0DA9-914C-817C-3210A7760440}"/>
                </a:ext>
              </a:extLst>
            </p:cNvPr>
            <p:cNvCxnSpPr>
              <a:cxnSpLocks/>
            </p:cNvCxnSpPr>
            <p:nvPr/>
          </p:nvCxnSpPr>
          <p:spPr>
            <a:xfrm>
              <a:off x="2604840" y="2172315"/>
              <a:ext cx="8280000" cy="0"/>
            </a:xfrm>
            <a:prstGeom prst="line">
              <a:avLst/>
            </a:prstGeom>
            <a:ln cap="rnd">
              <a:solidFill>
                <a:schemeClr val="tx1">
                  <a:lumMod val="25000"/>
                  <a:lumOff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93" name="Rectangle 92">
            <a:extLst>
              <a:ext uri="{FF2B5EF4-FFF2-40B4-BE49-F238E27FC236}">
                <a16:creationId xmlns="" xmlns:a16="http://schemas.microsoft.com/office/drawing/2014/main" id="{6ACEAC6A-4AC9-E24D-ACDF-D69EDA173F7F}"/>
              </a:ext>
            </a:extLst>
          </p:cNvPr>
          <p:cNvSpPr/>
          <p:nvPr/>
        </p:nvSpPr>
        <p:spPr>
          <a:xfrm>
            <a:off x="5871121" y="5740172"/>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Jul</a:t>
            </a:r>
          </a:p>
        </p:txBody>
      </p:sp>
      <p:sp>
        <p:nvSpPr>
          <p:cNvPr id="95" name="Rectangle 94">
            <a:extLst>
              <a:ext uri="{FF2B5EF4-FFF2-40B4-BE49-F238E27FC236}">
                <a16:creationId xmlns="" xmlns:a16="http://schemas.microsoft.com/office/drawing/2014/main" id="{DA9E0A14-9695-DE4A-A67B-F0AB3B1ABE83}"/>
              </a:ext>
            </a:extLst>
          </p:cNvPr>
          <p:cNvSpPr/>
          <p:nvPr/>
        </p:nvSpPr>
        <p:spPr>
          <a:xfrm>
            <a:off x="6729975" y="5740172"/>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Aug</a:t>
            </a:r>
          </a:p>
        </p:txBody>
      </p:sp>
      <p:sp>
        <p:nvSpPr>
          <p:cNvPr id="97" name="Rectangle 96">
            <a:extLst>
              <a:ext uri="{FF2B5EF4-FFF2-40B4-BE49-F238E27FC236}">
                <a16:creationId xmlns="" xmlns:a16="http://schemas.microsoft.com/office/drawing/2014/main" id="{E99C156A-EB31-984D-BD0C-257B5FCD7F07}"/>
              </a:ext>
            </a:extLst>
          </p:cNvPr>
          <p:cNvSpPr/>
          <p:nvPr/>
        </p:nvSpPr>
        <p:spPr>
          <a:xfrm>
            <a:off x="7588815" y="5740172"/>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Sep</a:t>
            </a:r>
          </a:p>
        </p:txBody>
      </p:sp>
      <p:sp>
        <p:nvSpPr>
          <p:cNvPr id="98" name="Rectangle 97">
            <a:extLst>
              <a:ext uri="{FF2B5EF4-FFF2-40B4-BE49-F238E27FC236}">
                <a16:creationId xmlns="" xmlns:a16="http://schemas.microsoft.com/office/drawing/2014/main" id="{65CEF7A7-E1A6-354D-BB3D-5996A352AF2A}"/>
              </a:ext>
            </a:extLst>
          </p:cNvPr>
          <p:cNvSpPr/>
          <p:nvPr/>
        </p:nvSpPr>
        <p:spPr>
          <a:xfrm>
            <a:off x="8447668" y="5740172"/>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Oct</a:t>
            </a:r>
          </a:p>
        </p:txBody>
      </p:sp>
      <p:sp>
        <p:nvSpPr>
          <p:cNvPr id="99" name="Rectangle 98">
            <a:extLst>
              <a:ext uri="{FF2B5EF4-FFF2-40B4-BE49-F238E27FC236}">
                <a16:creationId xmlns="" xmlns:a16="http://schemas.microsoft.com/office/drawing/2014/main" id="{A51235AF-12CA-564C-B921-56B53815157C}"/>
              </a:ext>
            </a:extLst>
          </p:cNvPr>
          <p:cNvSpPr/>
          <p:nvPr/>
        </p:nvSpPr>
        <p:spPr>
          <a:xfrm>
            <a:off x="9306515" y="5740172"/>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Nov</a:t>
            </a:r>
          </a:p>
        </p:txBody>
      </p:sp>
      <p:sp>
        <p:nvSpPr>
          <p:cNvPr id="100" name="Rectangle 99">
            <a:extLst>
              <a:ext uri="{FF2B5EF4-FFF2-40B4-BE49-F238E27FC236}">
                <a16:creationId xmlns="" xmlns:a16="http://schemas.microsoft.com/office/drawing/2014/main" id="{912B7145-9663-0944-9471-E4E29D44F231}"/>
              </a:ext>
            </a:extLst>
          </p:cNvPr>
          <p:cNvSpPr/>
          <p:nvPr/>
        </p:nvSpPr>
        <p:spPr>
          <a:xfrm>
            <a:off x="10165357" y="5740172"/>
            <a:ext cx="80654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Dec</a:t>
            </a:r>
          </a:p>
        </p:txBody>
      </p:sp>
      <p:sp>
        <p:nvSpPr>
          <p:cNvPr id="101" name="Rounded Rectangle 100">
            <a:extLst>
              <a:ext uri="{FF2B5EF4-FFF2-40B4-BE49-F238E27FC236}">
                <a16:creationId xmlns="" xmlns:a16="http://schemas.microsoft.com/office/drawing/2014/main" id="{7F0B2DA0-BF40-DE43-AEDD-2B71CB7964AD}"/>
              </a:ext>
            </a:extLst>
          </p:cNvPr>
          <p:cNvSpPr/>
          <p:nvPr/>
        </p:nvSpPr>
        <p:spPr>
          <a:xfrm>
            <a:off x="4106781" y="2219251"/>
            <a:ext cx="862751"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07 Days</a:t>
            </a:r>
          </a:p>
        </p:txBody>
      </p:sp>
      <p:sp>
        <p:nvSpPr>
          <p:cNvPr id="102" name="Rounded Rectangle 101">
            <a:extLst>
              <a:ext uri="{FF2B5EF4-FFF2-40B4-BE49-F238E27FC236}">
                <a16:creationId xmlns="" xmlns:a16="http://schemas.microsoft.com/office/drawing/2014/main" id="{93CA86B5-8F10-F443-BF81-6187DEE642A5}"/>
              </a:ext>
            </a:extLst>
          </p:cNvPr>
          <p:cNvSpPr/>
          <p:nvPr/>
        </p:nvSpPr>
        <p:spPr>
          <a:xfrm>
            <a:off x="2927615" y="2582960"/>
            <a:ext cx="1288852"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10 Days</a:t>
            </a:r>
          </a:p>
        </p:txBody>
      </p:sp>
      <p:sp>
        <p:nvSpPr>
          <p:cNvPr id="103" name="Rounded Rectangle 102">
            <a:extLst>
              <a:ext uri="{FF2B5EF4-FFF2-40B4-BE49-F238E27FC236}">
                <a16:creationId xmlns="" xmlns:a16="http://schemas.microsoft.com/office/drawing/2014/main" id="{025519BD-C0DB-9F41-8AB0-13FA9D8C3322}"/>
              </a:ext>
            </a:extLst>
          </p:cNvPr>
          <p:cNvSpPr/>
          <p:nvPr/>
        </p:nvSpPr>
        <p:spPr>
          <a:xfrm>
            <a:off x="4075354" y="2946669"/>
            <a:ext cx="1288852"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10 Days</a:t>
            </a:r>
          </a:p>
        </p:txBody>
      </p:sp>
      <p:sp>
        <p:nvSpPr>
          <p:cNvPr id="104" name="Rounded Rectangle 103">
            <a:extLst>
              <a:ext uri="{FF2B5EF4-FFF2-40B4-BE49-F238E27FC236}">
                <a16:creationId xmlns="" xmlns:a16="http://schemas.microsoft.com/office/drawing/2014/main" id="{EA6A401C-FDAF-9D4C-A48E-8FC7A8644C2C}"/>
              </a:ext>
            </a:extLst>
          </p:cNvPr>
          <p:cNvSpPr/>
          <p:nvPr/>
        </p:nvSpPr>
        <p:spPr>
          <a:xfrm>
            <a:off x="5404549" y="3310377"/>
            <a:ext cx="1413952"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09 Days</a:t>
            </a:r>
          </a:p>
        </p:txBody>
      </p:sp>
      <p:sp>
        <p:nvSpPr>
          <p:cNvPr id="105" name="Rounded Rectangle 104">
            <a:extLst>
              <a:ext uri="{FF2B5EF4-FFF2-40B4-BE49-F238E27FC236}">
                <a16:creationId xmlns="" xmlns:a16="http://schemas.microsoft.com/office/drawing/2014/main" id="{BA0AC510-D1B0-EF42-A2B4-B7BB77C011FB}"/>
              </a:ext>
            </a:extLst>
          </p:cNvPr>
          <p:cNvSpPr/>
          <p:nvPr/>
        </p:nvSpPr>
        <p:spPr>
          <a:xfrm>
            <a:off x="6059784" y="3674082"/>
            <a:ext cx="1095970"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08 Days</a:t>
            </a:r>
          </a:p>
        </p:txBody>
      </p:sp>
      <p:sp>
        <p:nvSpPr>
          <p:cNvPr id="106" name="Rounded Rectangle 105">
            <a:extLst>
              <a:ext uri="{FF2B5EF4-FFF2-40B4-BE49-F238E27FC236}">
                <a16:creationId xmlns="" xmlns:a16="http://schemas.microsoft.com/office/drawing/2014/main" id="{BE6EBB9F-7CA5-884A-88DA-1EC8152590C3}"/>
              </a:ext>
            </a:extLst>
          </p:cNvPr>
          <p:cNvSpPr/>
          <p:nvPr/>
        </p:nvSpPr>
        <p:spPr>
          <a:xfrm>
            <a:off x="6434797" y="4037788"/>
            <a:ext cx="1792549"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15 Days</a:t>
            </a:r>
          </a:p>
        </p:txBody>
      </p:sp>
      <p:sp>
        <p:nvSpPr>
          <p:cNvPr id="110" name="Rounded Rectangle 109">
            <a:extLst>
              <a:ext uri="{FF2B5EF4-FFF2-40B4-BE49-F238E27FC236}">
                <a16:creationId xmlns="" xmlns:a16="http://schemas.microsoft.com/office/drawing/2014/main" id="{3830F2FF-A070-A14C-93DC-5336B6702F2D}"/>
              </a:ext>
            </a:extLst>
          </p:cNvPr>
          <p:cNvSpPr/>
          <p:nvPr/>
        </p:nvSpPr>
        <p:spPr>
          <a:xfrm>
            <a:off x="8802508" y="4765213"/>
            <a:ext cx="1279669"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10 Days</a:t>
            </a:r>
          </a:p>
        </p:txBody>
      </p:sp>
      <p:sp>
        <p:nvSpPr>
          <p:cNvPr id="112" name="Rounded Rectangle 111">
            <a:extLst>
              <a:ext uri="{FF2B5EF4-FFF2-40B4-BE49-F238E27FC236}">
                <a16:creationId xmlns="" xmlns:a16="http://schemas.microsoft.com/office/drawing/2014/main" id="{59E58B36-A1ED-9C41-ADAA-44394DFBCA46}"/>
              </a:ext>
            </a:extLst>
          </p:cNvPr>
          <p:cNvSpPr/>
          <p:nvPr/>
        </p:nvSpPr>
        <p:spPr>
          <a:xfrm>
            <a:off x="9419609" y="5128926"/>
            <a:ext cx="1191864"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06 Days</a:t>
            </a:r>
          </a:p>
        </p:txBody>
      </p:sp>
      <p:grpSp>
        <p:nvGrpSpPr>
          <p:cNvPr id="4" name="Group 3">
            <a:extLst>
              <a:ext uri="{FF2B5EF4-FFF2-40B4-BE49-F238E27FC236}">
                <a16:creationId xmlns="" xmlns:a16="http://schemas.microsoft.com/office/drawing/2014/main" id="{B8C2D574-D65D-6346-8B4A-B68CA350F422}"/>
              </a:ext>
            </a:extLst>
          </p:cNvPr>
          <p:cNvGrpSpPr/>
          <p:nvPr/>
        </p:nvGrpSpPr>
        <p:grpSpPr>
          <a:xfrm>
            <a:off x="634910" y="2261800"/>
            <a:ext cx="1215076" cy="3145694"/>
            <a:chOff x="634910" y="2261800"/>
            <a:chExt cx="1215076" cy="3145694"/>
          </a:xfrm>
        </p:grpSpPr>
        <p:sp>
          <p:nvSpPr>
            <p:cNvPr id="114" name="TextBox 113">
              <a:extLst>
                <a:ext uri="{FF2B5EF4-FFF2-40B4-BE49-F238E27FC236}">
                  <a16:creationId xmlns="" xmlns:a16="http://schemas.microsoft.com/office/drawing/2014/main" id="{8DE02D36-22B2-4843-89D4-35907742EE2C}"/>
                </a:ext>
              </a:extLst>
            </p:cNvPr>
            <p:cNvSpPr txBox="1"/>
            <p:nvPr/>
          </p:nvSpPr>
          <p:spPr>
            <a:xfrm>
              <a:off x="634910" y="2261800"/>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1</a:t>
              </a:r>
            </a:p>
          </p:txBody>
        </p:sp>
        <p:sp>
          <p:nvSpPr>
            <p:cNvPr id="116" name="TextBox 115">
              <a:extLst>
                <a:ext uri="{FF2B5EF4-FFF2-40B4-BE49-F238E27FC236}">
                  <a16:creationId xmlns="" xmlns:a16="http://schemas.microsoft.com/office/drawing/2014/main" id="{3C4FCCD6-2928-284D-B8B5-CB790B8E7F3C}"/>
                </a:ext>
              </a:extLst>
            </p:cNvPr>
            <p:cNvSpPr txBox="1"/>
            <p:nvPr/>
          </p:nvSpPr>
          <p:spPr>
            <a:xfrm>
              <a:off x="634910" y="2626157"/>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2</a:t>
              </a:r>
            </a:p>
          </p:txBody>
        </p:sp>
        <p:sp>
          <p:nvSpPr>
            <p:cNvPr id="117" name="TextBox 116">
              <a:extLst>
                <a:ext uri="{FF2B5EF4-FFF2-40B4-BE49-F238E27FC236}">
                  <a16:creationId xmlns="" xmlns:a16="http://schemas.microsoft.com/office/drawing/2014/main" id="{5212CC41-CAE0-F241-A361-3A386EA675CC}"/>
                </a:ext>
              </a:extLst>
            </p:cNvPr>
            <p:cNvSpPr txBox="1"/>
            <p:nvPr/>
          </p:nvSpPr>
          <p:spPr>
            <a:xfrm>
              <a:off x="634910" y="2990516"/>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3</a:t>
              </a:r>
            </a:p>
          </p:txBody>
        </p:sp>
        <p:sp>
          <p:nvSpPr>
            <p:cNvPr id="118" name="TextBox 117">
              <a:extLst>
                <a:ext uri="{FF2B5EF4-FFF2-40B4-BE49-F238E27FC236}">
                  <a16:creationId xmlns="" xmlns:a16="http://schemas.microsoft.com/office/drawing/2014/main" id="{3729FBC7-A127-CC44-8630-541609E1E480}"/>
                </a:ext>
              </a:extLst>
            </p:cNvPr>
            <p:cNvSpPr txBox="1"/>
            <p:nvPr/>
          </p:nvSpPr>
          <p:spPr>
            <a:xfrm>
              <a:off x="634910" y="3354873"/>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4</a:t>
              </a:r>
            </a:p>
          </p:txBody>
        </p:sp>
        <p:sp>
          <p:nvSpPr>
            <p:cNvPr id="119" name="TextBox 118">
              <a:extLst>
                <a:ext uri="{FF2B5EF4-FFF2-40B4-BE49-F238E27FC236}">
                  <a16:creationId xmlns="" xmlns:a16="http://schemas.microsoft.com/office/drawing/2014/main" id="{A080F9D6-FD26-9F45-A7CA-A2451EDB9AD1}"/>
                </a:ext>
              </a:extLst>
            </p:cNvPr>
            <p:cNvSpPr txBox="1"/>
            <p:nvPr/>
          </p:nvSpPr>
          <p:spPr>
            <a:xfrm>
              <a:off x="634910" y="3719230"/>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5</a:t>
              </a:r>
            </a:p>
          </p:txBody>
        </p:sp>
        <p:sp>
          <p:nvSpPr>
            <p:cNvPr id="120" name="TextBox 119">
              <a:extLst>
                <a:ext uri="{FF2B5EF4-FFF2-40B4-BE49-F238E27FC236}">
                  <a16:creationId xmlns="" xmlns:a16="http://schemas.microsoft.com/office/drawing/2014/main" id="{EA7AAAD2-B854-7F41-86C5-6C8A50C57817}"/>
                </a:ext>
              </a:extLst>
            </p:cNvPr>
            <p:cNvSpPr txBox="1"/>
            <p:nvPr/>
          </p:nvSpPr>
          <p:spPr>
            <a:xfrm>
              <a:off x="634910" y="4083589"/>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6</a:t>
              </a:r>
            </a:p>
          </p:txBody>
        </p:sp>
        <p:sp>
          <p:nvSpPr>
            <p:cNvPr id="121" name="TextBox 120">
              <a:extLst>
                <a:ext uri="{FF2B5EF4-FFF2-40B4-BE49-F238E27FC236}">
                  <a16:creationId xmlns="" xmlns:a16="http://schemas.microsoft.com/office/drawing/2014/main" id="{EA48899B-E6B8-7A44-95A6-42B1713923C6}"/>
                </a:ext>
              </a:extLst>
            </p:cNvPr>
            <p:cNvSpPr txBox="1"/>
            <p:nvPr/>
          </p:nvSpPr>
          <p:spPr>
            <a:xfrm>
              <a:off x="634910" y="4447946"/>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7</a:t>
              </a:r>
            </a:p>
          </p:txBody>
        </p:sp>
        <p:sp>
          <p:nvSpPr>
            <p:cNvPr id="122" name="TextBox 121">
              <a:extLst>
                <a:ext uri="{FF2B5EF4-FFF2-40B4-BE49-F238E27FC236}">
                  <a16:creationId xmlns="" xmlns:a16="http://schemas.microsoft.com/office/drawing/2014/main" id="{39DCD72A-B070-A04D-8C61-A97DA57CDA5A}"/>
                </a:ext>
              </a:extLst>
            </p:cNvPr>
            <p:cNvSpPr txBox="1"/>
            <p:nvPr/>
          </p:nvSpPr>
          <p:spPr>
            <a:xfrm>
              <a:off x="634910" y="4812303"/>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8</a:t>
              </a:r>
            </a:p>
          </p:txBody>
        </p:sp>
        <p:sp>
          <p:nvSpPr>
            <p:cNvPr id="123" name="TextBox 122">
              <a:extLst>
                <a:ext uri="{FF2B5EF4-FFF2-40B4-BE49-F238E27FC236}">
                  <a16:creationId xmlns="" xmlns:a16="http://schemas.microsoft.com/office/drawing/2014/main" id="{6FF9262C-D7D5-C740-B056-D5D642B7ADC1}"/>
                </a:ext>
              </a:extLst>
            </p:cNvPr>
            <p:cNvSpPr txBox="1"/>
            <p:nvPr/>
          </p:nvSpPr>
          <p:spPr>
            <a:xfrm>
              <a:off x="634910" y="5176662"/>
              <a:ext cx="1215076" cy="230832"/>
            </a:xfrm>
            <a:prstGeom prst="rect">
              <a:avLst/>
            </a:prstGeom>
            <a:noFill/>
          </p:spPr>
          <p:txBody>
            <a:bodyPr wrap="none" rtlCol="0" anchor="ctr">
              <a:spAutoFit/>
            </a:bodyPr>
            <a:lstStyle/>
            <a:p>
              <a:r>
                <a:rPr lang="en-US" sz="900" spc="20" dirty="0">
                  <a:solidFill>
                    <a:schemeClr val="bg1">
                      <a:lumMod val="50000"/>
                    </a:schemeClr>
                  </a:solidFill>
                  <a:latin typeface="Century Gothic" panose="020B0502020202020204" pitchFamily="34" charset="0"/>
                </a:rPr>
                <a:t>Task Description 9</a:t>
              </a:r>
            </a:p>
          </p:txBody>
        </p:sp>
      </p:grpSp>
      <p:grpSp>
        <p:nvGrpSpPr>
          <p:cNvPr id="126" name="Group 125">
            <a:extLst>
              <a:ext uri="{FF2B5EF4-FFF2-40B4-BE49-F238E27FC236}">
                <a16:creationId xmlns="" xmlns:a16="http://schemas.microsoft.com/office/drawing/2014/main" id="{03B8F2A9-8DEE-A645-BB1B-D43E93465CDD}"/>
              </a:ext>
            </a:extLst>
          </p:cNvPr>
          <p:cNvGrpSpPr/>
          <p:nvPr/>
        </p:nvGrpSpPr>
        <p:grpSpPr>
          <a:xfrm flipV="1">
            <a:off x="5155123" y="1737797"/>
            <a:ext cx="1396537" cy="4744542"/>
            <a:chOff x="2504258" y="1007379"/>
            <a:chExt cx="1047403" cy="3684310"/>
          </a:xfrm>
          <a:gradFill>
            <a:gsLst>
              <a:gs pos="89000">
                <a:srgbClr val="9966FF"/>
              </a:gs>
              <a:gs pos="0">
                <a:srgbClr val="00B0F0"/>
              </a:gs>
            </a:gsLst>
            <a:lin ang="0" scaled="1"/>
          </a:gradFill>
        </p:grpSpPr>
        <p:grpSp>
          <p:nvGrpSpPr>
            <p:cNvPr id="127" name="Group 126">
              <a:extLst>
                <a:ext uri="{FF2B5EF4-FFF2-40B4-BE49-F238E27FC236}">
                  <a16:creationId xmlns="" xmlns:a16="http://schemas.microsoft.com/office/drawing/2014/main" id="{A9BEF68A-79BA-8348-953E-DA03DE4C832E}"/>
                </a:ext>
              </a:extLst>
            </p:cNvPr>
            <p:cNvGrpSpPr/>
            <p:nvPr/>
          </p:nvGrpSpPr>
          <p:grpSpPr>
            <a:xfrm>
              <a:off x="2803632" y="1007379"/>
              <a:ext cx="419100" cy="3470039"/>
              <a:chOff x="5113238" y="523368"/>
              <a:chExt cx="419100" cy="3470039"/>
            </a:xfrm>
            <a:grpFill/>
          </p:grpSpPr>
          <p:grpSp>
            <p:nvGrpSpPr>
              <p:cNvPr id="129" name="Group 128">
                <a:extLst>
                  <a:ext uri="{FF2B5EF4-FFF2-40B4-BE49-F238E27FC236}">
                    <a16:creationId xmlns="" xmlns:a16="http://schemas.microsoft.com/office/drawing/2014/main" id="{E119DDCD-6459-BD43-A4CD-86374316C1B2}"/>
                  </a:ext>
                </a:extLst>
              </p:cNvPr>
              <p:cNvGrpSpPr/>
              <p:nvPr/>
            </p:nvGrpSpPr>
            <p:grpSpPr>
              <a:xfrm>
                <a:off x="5113238" y="3695700"/>
                <a:ext cx="419100" cy="297707"/>
                <a:chOff x="5437088" y="4050354"/>
                <a:chExt cx="419100" cy="297707"/>
              </a:xfrm>
              <a:grpFill/>
            </p:grpSpPr>
            <p:sp>
              <p:nvSpPr>
                <p:cNvPr id="131" name="Trapezoid 70">
                  <a:extLst>
                    <a:ext uri="{FF2B5EF4-FFF2-40B4-BE49-F238E27FC236}">
                      <a16:creationId xmlns="" xmlns:a16="http://schemas.microsoft.com/office/drawing/2014/main" id="{F938E59A-87AE-E04D-87B5-C3138F473ADE}"/>
                    </a:ext>
                  </a:extLst>
                </p:cNvPr>
                <p:cNvSpPr/>
                <p:nvPr/>
              </p:nvSpPr>
              <p:spPr>
                <a:xfrm rot="10800000">
                  <a:off x="5437088" y="4256458"/>
                  <a:ext cx="419100" cy="91601"/>
                </a:xfrm>
                <a:prstGeom prst="trapezoid">
                  <a:avLst>
                    <a:gd name="adj" fmla="val 61393"/>
                  </a:avLst>
                </a:prstGeom>
                <a:solidFill>
                  <a:srgbClr val="7A4FD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latin typeface="Century Gothic" panose="020B0502020202020204" pitchFamily="34" charset="0"/>
                  </a:endParaRPr>
                </a:p>
              </p:txBody>
            </p:sp>
            <p:sp>
              <p:nvSpPr>
                <p:cNvPr id="132" name="Pentagon 35">
                  <a:extLst>
                    <a:ext uri="{FF2B5EF4-FFF2-40B4-BE49-F238E27FC236}">
                      <a16:creationId xmlns="" xmlns:a16="http://schemas.microsoft.com/office/drawing/2014/main" id="{1A3E4594-CAD8-544D-B62E-6D660FB37C19}"/>
                    </a:ext>
                  </a:extLst>
                </p:cNvPr>
                <p:cNvSpPr/>
                <p:nvPr/>
              </p:nvSpPr>
              <p:spPr>
                <a:xfrm rot="16200000">
                  <a:off x="5498627" y="4047821"/>
                  <a:ext cx="297707" cy="302773"/>
                </a:xfrm>
                <a:prstGeom prst="homePlate">
                  <a:avLst>
                    <a:gd name="adj" fmla="val 4528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entury Gothic" panose="020B0502020202020204" pitchFamily="34" charset="0"/>
                  </a:endParaRPr>
                </a:p>
              </p:txBody>
            </p:sp>
          </p:grpSp>
          <p:cxnSp>
            <p:nvCxnSpPr>
              <p:cNvPr id="130" name="Straight Connector 129">
                <a:extLst>
                  <a:ext uri="{FF2B5EF4-FFF2-40B4-BE49-F238E27FC236}">
                    <a16:creationId xmlns="" xmlns:a16="http://schemas.microsoft.com/office/drawing/2014/main" id="{1B1686D8-DE2B-3748-A506-6D316B1DB625}"/>
                  </a:ext>
                </a:extLst>
              </p:cNvPr>
              <p:cNvCxnSpPr>
                <a:cxnSpLocks/>
                <a:stCxn id="132" idx="3"/>
              </p:cNvCxnSpPr>
              <p:nvPr/>
            </p:nvCxnSpPr>
            <p:spPr>
              <a:xfrm flipV="1">
                <a:off x="5323631" y="523368"/>
                <a:ext cx="0" cy="3172332"/>
              </a:xfrm>
              <a:prstGeom prst="line">
                <a:avLst/>
              </a:prstGeom>
              <a:grpFill/>
              <a:ln w="12700" cap="sq">
                <a:solidFill>
                  <a:srgbClr val="8457DF"/>
                </a:solidFill>
                <a:prstDash val="sysDash"/>
              </a:ln>
            </p:spPr>
            <p:style>
              <a:lnRef idx="1">
                <a:schemeClr val="accent1"/>
              </a:lnRef>
              <a:fillRef idx="0">
                <a:schemeClr val="accent1"/>
              </a:fillRef>
              <a:effectRef idx="0">
                <a:schemeClr val="accent1"/>
              </a:effectRef>
              <a:fontRef idx="minor">
                <a:schemeClr val="tx1"/>
              </a:fontRef>
            </p:style>
          </p:cxnSp>
        </p:grpSp>
        <p:sp>
          <p:nvSpPr>
            <p:cNvPr id="128" name="TextBox 127">
              <a:extLst>
                <a:ext uri="{FF2B5EF4-FFF2-40B4-BE49-F238E27FC236}">
                  <a16:creationId xmlns="" xmlns:a16="http://schemas.microsoft.com/office/drawing/2014/main" id="{CEFFF9AC-20CD-274B-964F-07D4AB829493}"/>
                </a:ext>
              </a:extLst>
            </p:cNvPr>
            <p:cNvSpPr txBox="1"/>
            <p:nvPr/>
          </p:nvSpPr>
          <p:spPr>
            <a:xfrm flipV="1">
              <a:off x="2504258" y="4500489"/>
              <a:ext cx="1047403" cy="191200"/>
            </a:xfrm>
            <a:prstGeom prst="rect">
              <a:avLst/>
            </a:prstGeom>
            <a:noFill/>
          </p:spPr>
          <p:txBody>
            <a:bodyPr wrap="none" rtlCol="0" anchor="ctr">
              <a:spAutoFit/>
            </a:bodyPr>
            <a:lstStyle/>
            <a:p>
              <a:pPr algn="ctr"/>
              <a:r>
                <a:rPr lang="en-US" sz="1000" b="1" dirty="0">
                  <a:solidFill>
                    <a:srgbClr val="8457DF"/>
                  </a:solidFill>
                  <a:latin typeface="Century Gothic" panose="020B0502020202020204" pitchFamily="34" charset="0"/>
                </a:rPr>
                <a:t>Milestone 2 (Today)</a:t>
              </a:r>
            </a:p>
          </p:txBody>
        </p:sp>
      </p:grpSp>
      <p:grpSp>
        <p:nvGrpSpPr>
          <p:cNvPr id="133" name="Group 132">
            <a:extLst>
              <a:ext uri="{FF2B5EF4-FFF2-40B4-BE49-F238E27FC236}">
                <a16:creationId xmlns="" xmlns:a16="http://schemas.microsoft.com/office/drawing/2014/main" id="{F62E2116-4F66-4549-996A-81C74C6C95BA}"/>
              </a:ext>
            </a:extLst>
          </p:cNvPr>
          <p:cNvGrpSpPr/>
          <p:nvPr/>
        </p:nvGrpSpPr>
        <p:grpSpPr>
          <a:xfrm flipV="1">
            <a:off x="7996213" y="1737797"/>
            <a:ext cx="885179" cy="4744542"/>
            <a:chOff x="2696016" y="1007379"/>
            <a:chExt cx="663884" cy="3684310"/>
          </a:xfrm>
          <a:gradFill>
            <a:gsLst>
              <a:gs pos="89000">
                <a:srgbClr val="9966FF"/>
              </a:gs>
              <a:gs pos="0">
                <a:srgbClr val="00B0F0"/>
              </a:gs>
            </a:gsLst>
            <a:lin ang="0" scaled="1"/>
          </a:gradFill>
        </p:grpSpPr>
        <p:grpSp>
          <p:nvGrpSpPr>
            <p:cNvPr id="134" name="Group 133">
              <a:extLst>
                <a:ext uri="{FF2B5EF4-FFF2-40B4-BE49-F238E27FC236}">
                  <a16:creationId xmlns="" xmlns:a16="http://schemas.microsoft.com/office/drawing/2014/main" id="{578722F8-2E7F-8E49-BB72-F0422D620648}"/>
                </a:ext>
              </a:extLst>
            </p:cNvPr>
            <p:cNvGrpSpPr/>
            <p:nvPr/>
          </p:nvGrpSpPr>
          <p:grpSpPr>
            <a:xfrm>
              <a:off x="2803632" y="1007379"/>
              <a:ext cx="419100" cy="3470039"/>
              <a:chOff x="5113238" y="523368"/>
              <a:chExt cx="419100" cy="3470039"/>
            </a:xfrm>
            <a:grpFill/>
          </p:grpSpPr>
          <p:grpSp>
            <p:nvGrpSpPr>
              <p:cNvPr id="136" name="Group 135">
                <a:extLst>
                  <a:ext uri="{FF2B5EF4-FFF2-40B4-BE49-F238E27FC236}">
                    <a16:creationId xmlns="" xmlns:a16="http://schemas.microsoft.com/office/drawing/2014/main" id="{3D09C7C1-1F80-E148-8B73-CAEE3D063F65}"/>
                  </a:ext>
                </a:extLst>
              </p:cNvPr>
              <p:cNvGrpSpPr/>
              <p:nvPr/>
            </p:nvGrpSpPr>
            <p:grpSpPr>
              <a:xfrm>
                <a:off x="5113238" y="3695700"/>
                <a:ext cx="419100" cy="297707"/>
                <a:chOff x="5437088" y="4050354"/>
                <a:chExt cx="419100" cy="297707"/>
              </a:xfrm>
              <a:grpFill/>
            </p:grpSpPr>
            <p:sp>
              <p:nvSpPr>
                <p:cNvPr id="138" name="Trapezoid 70">
                  <a:extLst>
                    <a:ext uri="{FF2B5EF4-FFF2-40B4-BE49-F238E27FC236}">
                      <a16:creationId xmlns="" xmlns:a16="http://schemas.microsoft.com/office/drawing/2014/main" id="{1D343E9F-40E9-7F4C-BE3C-2CFC9BC82AEC}"/>
                    </a:ext>
                  </a:extLst>
                </p:cNvPr>
                <p:cNvSpPr/>
                <p:nvPr/>
              </p:nvSpPr>
              <p:spPr>
                <a:xfrm rot="10800000">
                  <a:off x="5437088" y="4256458"/>
                  <a:ext cx="419100" cy="91601"/>
                </a:xfrm>
                <a:prstGeom prst="trapezoid">
                  <a:avLst>
                    <a:gd name="adj" fmla="val 61393"/>
                  </a:avLst>
                </a:prstGeom>
                <a:solidFill>
                  <a:srgbClr val="7A4FD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latin typeface="Century Gothic" panose="020B0502020202020204" pitchFamily="34" charset="0"/>
                  </a:endParaRPr>
                </a:p>
              </p:txBody>
            </p:sp>
            <p:sp>
              <p:nvSpPr>
                <p:cNvPr id="140" name="Pentagon 35">
                  <a:extLst>
                    <a:ext uri="{FF2B5EF4-FFF2-40B4-BE49-F238E27FC236}">
                      <a16:creationId xmlns="" xmlns:a16="http://schemas.microsoft.com/office/drawing/2014/main" id="{12696130-A479-DB40-B082-F1CDE97AEC39}"/>
                    </a:ext>
                  </a:extLst>
                </p:cNvPr>
                <p:cNvSpPr/>
                <p:nvPr/>
              </p:nvSpPr>
              <p:spPr>
                <a:xfrm rot="16200000">
                  <a:off x="5498627" y="4047821"/>
                  <a:ext cx="297707" cy="302773"/>
                </a:xfrm>
                <a:prstGeom prst="homePlate">
                  <a:avLst>
                    <a:gd name="adj" fmla="val 4528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entury Gothic" panose="020B0502020202020204" pitchFamily="34" charset="0"/>
                  </a:endParaRPr>
                </a:p>
              </p:txBody>
            </p:sp>
          </p:grpSp>
          <p:cxnSp>
            <p:nvCxnSpPr>
              <p:cNvPr id="137" name="Straight Connector 136">
                <a:extLst>
                  <a:ext uri="{FF2B5EF4-FFF2-40B4-BE49-F238E27FC236}">
                    <a16:creationId xmlns="" xmlns:a16="http://schemas.microsoft.com/office/drawing/2014/main" id="{BC708C97-9742-DA4E-B0EF-EA2ACA8C819C}"/>
                  </a:ext>
                </a:extLst>
              </p:cNvPr>
              <p:cNvCxnSpPr>
                <a:cxnSpLocks/>
                <a:stCxn id="140" idx="3"/>
              </p:cNvCxnSpPr>
              <p:nvPr/>
            </p:nvCxnSpPr>
            <p:spPr>
              <a:xfrm flipV="1">
                <a:off x="5323631" y="523368"/>
                <a:ext cx="0" cy="3172332"/>
              </a:xfrm>
              <a:prstGeom prst="line">
                <a:avLst/>
              </a:prstGeom>
              <a:grpFill/>
              <a:ln w="12700" cap="sq">
                <a:solidFill>
                  <a:srgbClr val="8457DF"/>
                </a:solidFill>
                <a:prstDash val="sysDash"/>
              </a:ln>
            </p:spPr>
            <p:style>
              <a:lnRef idx="1">
                <a:schemeClr val="accent1"/>
              </a:lnRef>
              <a:fillRef idx="0">
                <a:schemeClr val="accent1"/>
              </a:fillRef>
              <a:effectRef idx="0">
                <a:schemeClr val="accent1"/>
              </a:effectRef>
              <a:fontRef idx="minor">
                <a:schemeClr val="tx1"/>
              </a:fontRef>
            </p:style>
          </p:cxnSp>
        </p:grpSp>
        <p:sp>
          <p:nvSpPr>
            <p:cNvPr id="135" name="TextBox 134">
              <a:extLst>
                <a:ext uri="{FF2B5EF4-FFF2-40B4-BE49-F238E27FC236}">
                  <a16:creationId xmlns="" xmlns:a16="http://schemas.microsoft.com/office/drawing/2014/main" id="{FDDB26BF-73F1-A042-BCED-DC6E34046A0C}"/>
                </a:ext>
              </a:extLst>
            </p:cNvPr>
            <p:cNvSpPr txBox="1"/>
            <p:nvPr/>
          </p:nvSpPr>
          <p:spPr>
            <a:xfrm flipV="1">
              <a:off x="2696016" y="4500489"/>
              <a:ext cx="663884" cy="191200"/>
            </a:xfrm>
            <a:prstGeom prst="rect">
              <a:avLst/>
            </a:prstGeom>
            <a:noFill/>
          </p:spPr>
          <p:txBody>
            <a:bodyPr wrap="none" rtlCol="0" anchor="ctr">
              <a:spAutoFit/>
            </a:bodyPr>
            <a:lstStyle/>
            <a:p>
              <a:pPr algn="ctr"/>
              <a:r>
                <a:rPr lang="en-US" sz="1000" b="1" dirty="0">
                  <a:solidFill>
                    <a:srgbClr val="8457DF"/>
                  </a:solidFill>
                  <a:latin typeface="Century Gothic" panose="020B0502020202020204" pitchFamily="34" charset="0"/>
                </a:rPr>
                <a:t>Milestone 3</a:t>
              </a:r>
            </a:p>
          </p:txBody>
        </p:sp>
      </p:grpSp>
      <p:grpSp>
        <p:nvGrpSpPr>
          <p:cNvPr id="141" name="Group 140">
            <a:extLst>
              <a:ext uri="{FF2B5EF4-FFF2-40B4-BE49-F238E27FC236}">
                <a16:creationId xmlns="" xmlns:a16="http://schemas.microsoft.com/office/drawing/2014/main" id="{32582DA3-0D12-A245-B88D-DD9CAE2341C1}"/>
              </a:ext>
            </a:extLst>
          </p:cNvPr>
          <p:cNvGrpSpPr/>
          <p:nvPr/>
        </p:nvGrpSpPr>
        <p:grpSpPr>
          <a:xfrm flipV="1">
            <a:off x="1976241" y="1737797"/>
            <a:ext cx="885179" cy="4744542"/>
            <a:chOff x="2696017" y="1007379"/>
            <a:chExt cx="663884" cy="3684310"/>
          </a:xfrm>
          <a:gradFill>
            <a:gsLst>
              <a:gs pos="89000">
                <a:srgbClr val="9966FF"/>
              </a:gs>
              <a:gs pos="0">
                <a:srgbClr val="00B0F0"/>
              </a:gs>
            </a:gsLst>
            <a:lin ang="0" scaled="1"/>
          </a:gradFill>
        </p:grpSpPr>
        <p:grpSp>
          <p:nvGrpSpPr>
            <p:cNvPr id="142" name="Group 141">
              <a:extLst>
                <a:ext uri="{FF2B5EF4-FFF2-40B4-BE49-F238E27FC236}">
                  <a16:creationId xmlns="" xmlns:a16="http://schemas.microsoft.com/office/drawing/2014/main" id="{9EB46DA4-3A14-014A-B2FA-18A6EAF7EE77}"/>
                </a:ext>
              </a:extLst>
            </p:cNvPr>
            <p:cNvGrpSpPr/>
            <p:nvPr/>
          </p:nvGrpSpPr>
          <p:grpSpPr>
            <a:xfrm>
              <a:off x="2803632" y="1007379"/>
              <a:ext cx="419100" cy="3470039"/>
              <a:chOff x="5113238" y="523368"/>
              <a:chExt cx="419100" cy="3470039"/>
            </a:xfrm>
            <a:grpFill/>
          </p:grpSpPr>
          <p:grpSp>
            <p:nvGrpSpPr>
              <p:cNvPr id="144" name="Group 143">
                <a:extLst>
                  <a:ext uri="{FF2B5EF4-FFF2-40B4-BE49-F238E27FC236}">
                    <a16:creationId xmlns="" xmlns:a16="http://schemas.microsoft.com/office/drawing/2014/main" id="{11771DB9-B03C-6249-A131-F3B35ABE6EAD}"/>
                  </a:ext>
                </a:extLst>
              </p:cNvPr>
              <p:cNvGrpSpPr/>
              <p:nvPr/>
            </p:nvGrpSpPr>
            <p:grpSpPr>
              <a:xfrm>
                <a:off x="5113238" y="3695700"/>
                <a:ext cx="419100" cy="297707"/>
                <a:chOff x="5437088" y="4050354"/>
                <a:chExt cx="419100" cy="297707"/>
              </a:xfrm>
              <a:grpFill/>
            </p:grpSpPr>
            <p:sp>
              <p:nvSpPr>
                <p:cNvPr id="146" name="Trapezoid 70">
                  <a:extLst>
                    <a:ext uri="{FF2B5EF4-FFF2-40B4-BE49-F238E27FC236}">
                      <a16:creationId xmlns="" xmlns:a16="http://schemas.microsoft.com/office/drawing/2014/main" id="{2896A444-19ED-9141-905B-49862D2AB00D}"/>
                    </a:ext>
                  </a:extLst>
                </p:cNvPr>
                <p:cNvSpPr/>
                <p:nvPr/>
              </p:nvSpPr>
              <p:spPr>
                <a:xfrm rot="10800000">
                  <a:off x="5437088" y="4256458"/>
                  <a:ext cx="419100" cy="91601"/>
                </a:xfrm>
                <a:prstGeom prst="trapezoid">
                  <a:avLst>
                    <a:gd name="adj" fmla="val 61393"/>
                  </a:avLst>
                </a:prstGeom>
                <a:solidFill>
                  <a:srgbClr val="7A4FD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latin typeface="Century Gothic" panose="020B0502020202020204" pitchFamily="34" charset="0"/>
                  </a:endParaRPr>
                </a:p>
              </p:txBody>
            </p:sp>
            <p:sp>
              <p:nvSpPr>
                <p:cNvPr id="147" name="Pentagon 35">
                  <a:extLst>
                    <a:ext uri="{FF2B5EF4-FFF2-40B4-BE49-F238E27FC236}">
                      <a16:creationId xmlns="" xmlns:a16="http://schemas.microsoft.com/office/drawing/2014/main" id="{CFDEC63C-C0DD-814D-83F2-11A2097CDD3F}"/>
                    </a:ext>
                  </a:extLst>
                </p:cNvPr>
                <p:cNvSpPr/>
                <p:nvPr/>
              </p:nvSpPr>
              <p:spPr>
                <a:xfrm rot="16200000">
                  <a:off x="5498627" y="4047821"/>
                  <a:ext cx="297707" cy="302773"/>
                </a:xfrm>
                <a:prstGeom prst="homePlate">
                  <a:avLst>
                    <a:gd name="adj" fmla="val 4528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entury Gothic" panose="020B0502020202020204" pitchFamily="34" charset="0"/>
                  </a:endParaRPr>
                </a:p>
              </p:txBody>
            </p:sp>
          </p:grpSp>
          <p:cxnSp>
            <p:nvCxnSpPr>
              <p:cNvPr id="145" name="Straight Connector 144">
                <a:extLst>
                  <a:ext uri="{FF2B5EF4-FFF2-40B4-BE49-F238E27FC236}">
                    <a16:creationId xmlns="" xmlns:a16="http://schemas.microsoft.com/office/drawing/2014/main" id="{C7F1BAC0-6D97-4F4A-8541-BFCC8224420E}"/>
                  </a:ext>
                </a:extLst>
              </p:cNvPr>
              <p:cNvCxnSpPr>
                <a:cxnSpLocks/>
                <a:stCxn id="147" idx="3"/>
              </p:cNvCxnSpPr>
              <p:nvPr/>
            </p:nvCxnSpPr>
            <p:spPr>
              <a:xfrm flipV="1">
                <a:off x="5323631" y="523368"/>
                <a:ext cx="0" cy="3172332"/>
              </a:xfrm>
              <a:prstGeom prst="line">
                <a:avLst/>
              </a:prstGeom>
              <a:grpFill/>
              <a:ln w="12700" cap="sq">
                <a:solidFill>
                  <a:srgbClr val="8457DF"/>
                </a:solidFill>
                <a:prstDash val="sysDash"/>
              </a:ln>
            </p:spPr>
            <p:style>
              <a:lnRef idx="1">
                <a:schemeClr val="accent1"/>
              </a:lnRef>
              <a:fillRef idx="0">
                <a:schemeClr val="accent1"/>
              </a:fillRef>
              <a:effectRef idx="0">
                <a:schemeClr val="accent1"/>
              </a:effectRef>
              <a:fontRef idx="minor">
                <a:schemeClr val="tx1"/>
              </a:fontRef>
            </p:style>
          </p:cxnSp>
        </p:grpSp>
        <p:sp>
          <p:nvSpPr>
            <p:cNvPr id="143" name="TextBox 142">
              <a:extLst>
                <a:ext uri="{FF2B5EF4-FFF2-40B4-BE49-F238E27FC236}">
                  <a16:creationId xmlns="" xmlns:a16="http://schemas.microsoft.com/office/drawing/2014/main" id="{A97A5C01-4DF4-1F40-BA18-5EAB483AE4E3}"/>
                </a:ext>
              </a:extLst>
            </p:cNvPr>
            <p:cNvSpPr txBox="1"/>
            <p:nvPr/>
          </p:nvSpPr>
          <p:spPr>
            <a:xfrm flipV="1">
              <a:off x="2696017" y="4500489"/>
              <a:ext cx="663884" cy="191200"/>
            </a:xfrm>
            <a:prstGeom prst="rect">
              <a:avLst/>
            </a:prstGeom>
            <a:noFill/>
          </p:spPr>
          <p:txBody>
            <a:bodyPr wrap="none" rtlCol="0" anchor="ctr">
              <a:spAutoFit/>
            </a:bodyPr>
            <a:lstStyle/>
            <a:p>
              <a:pPr algn="ctr"/>
              <a:r>
                <a:rPr lang="en-US" sz="1000" b="1" dirty="0">
                  <a:solidFill>
                    <a:srgbClr val="8457DF"/>
                  </a:solidFill>
                  <a:latin typeface="Century Gothic" panose="020B0502020202020204" pitchFamily="34" charset="0"/>
                </a:rPr>
                <a:t>Milestone 1</a:t>
              </a:r>
            </a:p>
          </p:txBody>
        </p:sp>
      </p:grpSp>
      <p:grpSp>
        <p:nvGrpSpPr>
          <p:cNvPr id="5" name="Group 4">
            <a:extLst>
              <a:ext uri="{FF2B5EF4-FFF2-40B4-BE49-F238E27FC236}">
                <a16:creationId xmlns="" xmlns:a16="http://schemas.microsoft.com/office/drawing/2014/main" id="{C209D921-760A-6945-890D-13B993FF82FE}"/>
              </a:ext>
            </a:extLst>
          </p:cNvPr>
          <p:cNvGrpSpPr/>
          <p:nvPr/>
        </p:nvGrpSpPr>
        <p:grpSpPr>
          <a:xfrm>
            <a:off x="731513" y="6316577"/>
            <a:ext cx="10123224" cy="165762"/>
            <a:chOff x="718038" y="6328451"/>
            <a:chExt cx="10123224" cy="165762"/>
          </a:xfrm>
        </p:grpSpPr>
        <p:sp>
          <p:nvSpPr>
            <p:cNvPr id="125" name="TextBox 124">
              <a:extLst>
                <a:ext uri="{FF2B5EF4-FFF2-40B4-BE49-F238E27FC236}">
                  <a16:creationId xmlns="" xmlns:a16="http://schemas.microsoft.com/office/drawing/2014/main" id="{77DC3C8C-8A24-1A49-AB65-43E5E8880FAD}"/>
                </a:ext>
              </a:extLst>
            </p:cNvPr>
            <p:cNvSpPr txBox="1"/>
            <p:nvPr/>
          </p:nvSpPr>
          <p:spPr>
            <a:xfrm>
              <a:off x="8434193" y="6328451"/>
              <a:ext cx="2407069" cy="153888"/>
            </a:xfrm>
            <a:prstGeom prst="rect">
              <a:avLst/>
            </a:prstGeom>
            <a:noFill/>
          </p:spPr>
          <p:txBody>
            <a:bodyPr wrap="none" lIns="0" tIns="0" rIns="0" bIns="0" rtlCol="0">
              <a:spAutoFit/>
            </a:bodyPr>
            <a:lstStyle/>
            <a:p>
              <a:pPr algn="r"/>
              <a:r>
                <a:rPr lang="en-US" sz="1000" spc="20" dirty="0" smtClean="0">
                  <a:latin typeface="Century Gothic" panose="020B0502020202020204" pitchFamily="34" charset="0"/>
                </a:rPr>
                <a:t>Check &amp; Balance :  Periodic Reviews</a:t>
              </a:r>
              <a:endParaRPr lang="en-US" sz="1000" spc="20" dirty="0">
                <a:latin typeface="Century Gothic" panose="020B0502020202020204" pitchFamily="34" charset="0"/>
              </a:endParaRPr>
            </a:p>
          </p:txBody>
        </p:sp>
        <p:sp>
          <p:nvSpPr>
            <p:cNvPr id="124" name="TextBox 123">
              <a:extLst>
                <a:ext uri="{FF2B5EF4-FFF2-40B4-BE49-F238E27FC236}">
                  <a16:creationId xmlns="" xmlns:a16="http://schemas.microsoft.com/office/drawing/2014/main" id="{4A52CDA7-1AFB-D446-ACE7-519B3CD54D63}"/>
                </a:ext>
              </a:extLst>
            </p:cNvPr>
            <p:cNvSpPr txBox="1"/>
            <p:nvPr/>
          </p:nvSpPr>
          <p:spPr>
            <a:xfrm>
              <a:off x="718038" y="6340325"/>
              <a:ext cx="1970348" cy="153888"/>
            </a:xfrm>
            <a:prstGeom prst="rect">
              <a:avLst/>
            </a:prstGeom>
            <a:solidFill>
              <a:srgbClr val="F7F7F7"/>
            </a:solidFill>
          </p:spPr>
          <p:txBody>
            <a:bodyPr wrap="none" lIns="0" tIns="0" rIns="0" bIns="0" rtlCol="0">
              <a:spAutoFit/>
            </a:bodyPr>
            <a:lstStyle/>
            <a:p>
              <a:r>
                <a:rPr lang="en-US" sz="1000" spc="20" dirty="0">
                  <a:latin typeface="Century Gothic" panose="020B0502020202020204" pitchFamily="34" charset="0"/>
                </a:rPr>
                <a:t>Project Start : </a:t>
              </a:r>
              <a:r>
                <a:rPr lang="en-US" sz="1000" spc="20" dirty="0" smtClean="0">
                  <a:latin typeface="Century Gothic" panose="020B0502020202020204" pitchFamily="34" charset="0"/>
                </a:rPr>
                <a:t>2</a:t>
              </a:r>
              <a:r>
                <a:rPr lang="en-US" sz="1000" spc="20" baseline="30000" dirty="0" smtClean="0">
                  <a:latin typeface="Century Gothic" panose="020B0502020202020204" pitchFamily="34" charset="0"/>
                </a:rPr>
                <a:t>nd</a:t>
              </a:r>
              <a:r>
                <a:rPr lang="en-US" sz="1000" spc="20" dirty="0" smtClean="0">
                  <a:latin typeface="Century Gothic" panose="020B0502020202020204" pitchFamily="34" charset="0"/>
                </a:rPr>
                <a:t> January 2021</a:t>
              </a:r>
              <a:endParaRPr lang="en-US" sz="1000" spc="20" dirty="0">
                <a:latin typeface="Century Gothic" panose="020B0502020202020204" pitchFamily="34" charset="0"/>
              </a:endParaRPr>
            </a:p>
          </p:txBody>
        </p:sp>
      </p:grpSp>
      <p:sp>
        <p:nvSpPr>
          <p:cNvPr id="108" name="Rounded Rectangle 107">
            <a:extLst>
              <a:ext uri="{FF2B5EF4-FFF2-40B4-BE49-F238E27FC236}">
                <a16:creationId xmlns="" xmlns:a16="http://schemas.microsoft.com/office/drawing/2014/main" id="{2054CD84-3CFF-F444-A74D-5896383FE7B2}"/>
              </a:ext>
            </a:extLst>
          </p:cNvPr>
          <p:cNvSpPr/>
          <p:nvPr/>
        </p:nvSpPr>
        <p:spPr>
          <a:xfrm>
            <a:off x="8205853" y="4401504"/>
            <a:ext cx="662561" cy="296287"/>
          </a:xfrm>
          <a:prstGeom prst="roundRect">
            <a:avLst/>
          </a:prstGeom>
          <a:solidFill>
            <a:srgbClr val="DAD8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94" tIns="60897" rIns="121794" bIns="60897" numCol="1" spcCol="0" rtlCol="0" fromWordArt="0" anchor="ctr" anchorCtr="0" forceAA="0" compatLnSpc="1">
            <a:prstTxWarp prst="textNoShape">
              <a:avLst/>
            </a:prstTxWarp>
            <a:noAutofit/>
          </a:bodyPr>
          <a:lstStyle/>
          <a:p>
            <a:pPr algn="ctr"/>
            <a:r>
              <a:rPr lang="en-US" sz="800" i="1" dirty="0">
                <a:solidFill>
                  <a:schemeClr val="bg1">
                    <a:lumMod val="50000"/>
                  </a:schemeClr>
                </a:solidFill>
                <a:latin typeface="Century Gothic" panose="020B0502020202020204" pitchFamily="34" charset="0"/>
              </a:rPr>
              <a:t>05 Days</a:t>
            </a:r>
          </a:p>
        </p:txBody>
      </p:sp>
      <p:sp>
        <p:nvSpPr>
          <p:cNvPr id="72" name="Rectangle 71">
            <a:extLst>
              <a:ext uri="{FF2B5EF4-FFF2-40B4-BE49-F238E27FC236}">
                <a16:creationId xmlns="" xmlns:a16="http://schemas.microsoft.com/office/drawing/2014/main" id="{E217D351-5F59-9645-90C0-7F1A0167EAB8}"/>
              </a:ext>
            </a:extLst>
          </p:cNvPr>
          <p:cNvSpPr/>
          <p:nvPr/>
        </p:nvSpPr>
        <p:spPr>
          <a:xfrm>
            <a:off x="717430" y="5745767"/>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Jan</a:t>
            </a:r>
          </a:p>
        </p:txBody>
      </p:sp>
      <p:sp>
        <p:nvSpPr>
          <p:cNvPr id="83" name="Rectangle 82">
            <a:extLst>
              <a:ext uri="{FF2B5EF4-FFF2-40B4-BE49-F238E27FC236}">
                <a16:creationId xmlns="" xmlns:a16="http://schemas.microsoft.com/office/drawing/2014/main" id="{FDA389AB-A088-E344-8FCF-B4BC0EDD6778}"/>
              </a:ext>
            </a:extLst>
          </p:cNvPr>
          <p:cNvSpPr/>
          <p:nvPr/>
        </p:nvSpPr>
        <p:spPr>
          <a:xfrm>
            <a:off x="1576277" y="5745767"/>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Feb</a:t>
            </a:r>
          </a:p>
        </p:txBody>
      </p:sp>
      <p:sp>
        <p:nvSpPr>
          <p:cNvPr id="88" name="Rectangle 87">
            <a:extLst>
              <a:ext uri="{FF2B5EF4-FFF2-40B4-BE49-F238E27FC236}">
                <a16:creationId xmlns="" xmlns:a16="http://schemas.microsoft.com/office/drawing/2014/main" id="{4BB21229-9E72-7C4F-BBC7-3E86139C3CDD}"/>
              </a:ext>
            </a:extLst>
          </p:cNvPr>
          <p:cNvSpPr/>
          <p:nvPr/>
        </p:nvSpPr>
        <p:spPr>
          <a:xfrm>
            <a:off x="2435117" y="5745767"/>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Mar</a:t>
            </a:r>
          </a:p>
        </p:txBody>
      </p:sp>
      <p:sp>
        <p:nvSpPr>
          <p:cNvPr id="90" name="Rectangle 89">
            <a:extLst>
              <a:ext uri="{FF2B5EF4-FFF2-40B4-BE49-F238E27FC236}">
                <a16:creationId xmlns="" xmlns:a16="http://schemas.microsoft.com/office/drawing/2014/main" id="{CF95BB72-D641-2844-8D30-42272B14C6FA}"/>
              </a:ext>
            </a:extLst>
          </p:cNvPr>
          <p:cNvSpPr/>
          <p:nvPr/>
        </p:nvSpPr>
        <p:spPr>
          <a:xfrm>
            <a:off x="3293971" y="5745767"/>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Apr</a:t>
            </a:r>
          </a:p>
        </p:txBody>
      </p:sp>
      <p:sp>
        <p:nvSpPr>
          <p:cNvPr id="92" name="Rectangle 91">
            <a:extLst>
              <a:ext uri="{FF2B5EF4-FFF2-40B4-BE49-F238E27FC236}">
                <a16:creationId xmlns="" xmlns:a16="http://schemas.microsoft.com/office/drawing/2014/main" id="{D3BAF3E2-7412-6442-9792-422DEDC83539}"/>
              </a:ext>
            </a:extLst>
          </p:cNvPr>
          <p:cNvSpPr/>
          <p:nvPr/>
        </p:nvSpPr>
        <p:spPr>
          <a:xfrm>
            <a:off x="4152818" y="5745767"/>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May</a:t>
            </a:r>
          </a:p>
        </p:txBody>
      </p:sp>
      <p:sp>
        <p:nvSpPr>
          <p:cNvPr id="94" name="Rectangle 93">
            <a:extLst>
              <a:ext uri="{FF2B5EF4-FFF2-40B4-BE49-F238E27FC236}">
                <a16:creationId xmlns="" xmlns:a16="http://schemas.microsoft.com/office/drawing/2014/main" id="{9BA42BFF-D836-EA49-8756-FBEF9D9298B5}"/>
              </a:ext>
            </a:extLst>
          </p:cNvPr>
          <p:cNvSpPr/>
          <p:nvPr/>
        </p:nvSpPr>
        <p:spPr>
          <a:xfrm>
            <a:off x="5011658" y="5745767"/>
            <a:ext cx="806895" cy="453152"/>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lumMod val="50000"/>
                  </a:schemeClr>
                </a:solidFill>
                <a:latin typeface="Century Gothic" panose="020B0502020202020204" pitchFamily="34" charset="0"/>
              </a:rPr>
              <a:t>Jun</a:t>
            </a:r>
          </a:p>
        </p:txBody>
      </p:sp>
      <p:grpSp>
        <p:nvGrpSpPr>
          <p:cNvPr id="3" name="Group 2">
            <a:extLst>
              <a:ext uri="{FF2B5EF4-FFF2-40B4-BE49-F238E27FC236}">
                <a16:creationId xmlns="" xmlns:a16="http://schemas.microsoft.com/office/drawing/2014/main" id="{795A42D8-09C2-9342-94A6-C9F3532C4723}"/>
              </a:ext>
            </a:extLst>
          </p:cNvPr>
          <p:cNvGrpSpPr/>
          <p:nvPr/>
        </p:nvGrpSpPr>
        <p:grpSpPr>
          <a:xfrm>
            <a:off x="731513" y="5740172"/>
            <a:ext cx="5101130" cy="453152"/>
            <a:chOff x="913111" y="5545100"/>
            <a:chExt cx="5101130" cy="453152"/>
          </a:xfrm>
          <a:gradFill>
            <a:gsLst>
              <a:gs pos="88000">
                <a:srgbClr val="9966FF"/>
              </a:gs>
              <a:gs pos="0">
                <a:srgbClr val="00B0F0"/>
              </a:gs>
            </a:gsLst>
            <a:lin ang="0" scaled="1"/>
          </a:gradFill>
        </p:grpSpPr>
        <p:sp>
          <p:nvSpPr>
            <p:cNvPr id="84" name="Rectangle 83">
              <a:extLst>
                <a:ext uri="{FF2B5EF4-FFF2-40B4-BE49-F238E27FC236}">
                  <a16:creationId xmlns="" xmlns:a16="http://schemas.microsoft.com/office/drawing/2014/main" id="{AF31179B-DC41-4040-9ECC-98B40F78E981}"/>
                </a:ext>
              </a:extLst>
            </p:cNvPr>
            <p:cNvSpPr/>
            <p:nvPr/>
          </p:nvSpPr>
          <p:spPr>
            <a:xfrm>
              <a:off x="913111" y="5545100"/>
              <a:ext cx="806895" cy="453152"/>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solidFill>
                  <a:latin typeface="Century Gothic" panose="020B0502020202020204" pitchFamily="34" charset="0"/>
                </a:rPr>
                <a:t>Jan</a:t>
              </a:r>
            </a:p>
          </p:txBody>
        </p:sp>
        <p:sp>
          <p:nvSpPr>
            <p:cNvPr id="85" name="Rectangle 84">
              <a:extLst>
                <a:ext uri="{FF2B5EF4-FFF2-40B4-BE49-F238E27FC236}">
                  <a16:creationId xmlns="" xmlns:a16="http://schemas.microsoft.com/office/drawing/2014/main" id="{B0335FA0-23A0-FB46-9092-AF3C41783541}"/>
                </a:ext>
              </a:extLst>
            </p:cNvPr>
            <p:cNvSpPr/>
            <p:nvPr/>
          </p:nvSpPr>
          <p:spPr>
            <a:xfrm>
              <a:off x="1771958" y="5545100"/>
              <a:ext cx="806895" cy="453152"/>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solidFill>
                  <a:latin typeface="Century Gothic" panose="020B0502020202020204" pitchFamily="34" charset="0"/>
                </a:rPr>
                <a:t>Feb</a:t>
              </a:r>
            </a:p>
          </p:txBody>
        </p:sp>
        <p:sp>
          <p:nvSpPr>
            <p:cNvPr id="86" name="Rectangle 85">
              <a:extLst>
                <a:ext uri="{FF2B5EF4-FFF2-40B4-BE49-F238E27FC236}">
                  <a16:creationId xmlns="" xmlns:a16="http://schemas.microsoft.com/office/drawing/2014/main" id="{C292BAD8-1766-C149-84CF-ACC07DB2DEDB}"/>
                </a:ext>
              </a:extLst>
            </p:cNvPr>
            <p:cNvSpPr/>
            <p:nvPr/>
          </p:nvSpPr>
          <p:spPr>
            <a:xfrm>
              <a:off x="2630805" y="5545100"/>
              <a:ext cx="806895" cy="453152"/>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solidFill>
                  <a:latin typeface="Century Gothic" panose="020B0502020202020204" pitchFamily="34" charset="0"/>
                </a:rPr>
                <a:t>Mar</a:t>
              </a:r>
            </a:p>
          </p:txBody>
        </p:sp>
        <p:sp>
          <p:nvSpPr>
            <p:cNvPr id="87" name="Rectangle 86">
              <a:extLst>
                <a:ext uri="{FF2B5EF4-FFF2-40B4-BE49-F238E27FC236}">
                  <a16:creationId xmlns="" xmlns:a16="http://schemas.microsoft.com/office/drawing/2014/main" id="{4BFCE06F-E03D-0143-8048-A7E5FEA24C1C}"/>
                </a:ext>
              </a:extLst>
            </p:cNvPr>
            <p:cNvSpPr/>
            <p:nvPr/>
          </p:nvSpPr>
          <p:spPr>
            <a:xfrm>
              <a:off x="3489652" y="5545100"/>
              <a:ext cx="806895" cy="453152"/>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solidFill>
                  <a:latin typeface="Century Gothic" panose="020B0502020202020204" pitchFamily="34" charset="0"/>
                </a:rPr>
                <a:t>Apr</a:t>
              </a:r>
            </a:p>
          </p:txBody>
        </p:sp>
        <p:sp>
          <p:nvSpPr>
            <p:cNvPr id="89" name="Rectangle 88">
              <a:extLst>
                <a:ext uri="{FF2B5EF4-FFF2-40B4-BE49-F238E27FC236}">
                  <a16:creationId xmlns="" xmlns:a16="http://schemas.microsoft.com/office/drawing/2014/main" id="{96C3B7E8-B5AB-5F49-959C-FAFEF6F9E2D5}"/>
                </a:ext>
              </a:extLst>
            </p:cNvPr>
            <p:cNvSpPr/>
            <p:nvPr/>
          </p:nvSpPr>
          <p:spPr>
            <a:xfrm>
              <a:off x="4348499" y="5545100"/>
              <a:ext cx="806895" cy="453152"/>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solidFill>
                  <a:latin typeface="Century Gothic" panose="020B0502020202020204" pitchFamily="34" charset="0"/>
                </a:rPr>
                <a:t>May</a:t>
              </a:r>
            </a:p>
          </p:txBody>
        </p:sp>
        <p:sp>
          <p:nvSpPr>
            <p:cNvPr id="91" name="Rectangle 90">
              <a:extLst>
                <a:ext uri="{FF2B5EF4-FFF2-40B4-BE49-F238E27FC236}">
                  <a16:creationId xmlns="" xmlns:a16="http://schemas.microsoft.com/office/drawing/2014/main" id="{0DBA3FA5-4413-9846-BA6B-CF8FAA8CA045}"/>
                </a:ext>
              </a:extLst>
            </p:cNvPr>
            <p:cNvSpPr/>
            <p:nvPr/>
          </p:nvSpPr>
          <p:spPr>
            <a:xfrm>
              <a:off x="5207346" y="5545100"/>
              <a:ext cx="806895" cy="453152"/>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bg1"/>
                  </a:solidFill>
                  <a:latin typeface="Century Gothic" panose="020B0502020202020204" pitchFamily="34" charset="0"/>
                </a:rPr>
                <a:t>Jun</a:t>
              </a:r>
            </a:p>
          </p:txBody>
        </p:sp>
      </p:grpSp>
      <p:pic>
        <p:nvPicPr>
          <p:cNvPr id="96" name="Picture 9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1702" y="6023346"/>
            <a:ext cx="681617" cy="681617"/>
          </a:xfrm>
          <a:prstGeom prst="rect">
            <a:avLst/>
          </a:prstGeom>
        </p:spPr>
      </p:pic>
    </p:spTree>
    <p:extLst>
      <p:ext uri="{BB962C8B-B14F-4D97-AF65-F5344CB8AC3E}">
        <p14:creationId xmlns:p14="http://schemas.microsoft.com/office/powerpoint/2010/main" val="234339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1000"/>
                                        <p:tgtEl>
                                          <p:spTgt spid="51"/>
                                        </p:tgtEl>
                                        <p:attrNameLst>
                                          <p:attrName>ppt_y</p:attrName>
                                        </p:attrNameLst>
                                      </p:cBhvr>
                                      <p:tavLst>
                                        <p:tav tm="0">
                                          <p:val>
                                            <p:strVal val="#ppt_y-#ppt_h*1.125000"/>
                                          </p:val>
                                        </p:tav>
                                        <p:tav tm="100000">
                                          <p:val>
                                            <p:strVal val="#ppt_y"/>
                                          </p:val>
                                        </p:tav>
                                      </p:tavLst>
                                    </p:anim>
                                    <p:animEffect transition="in" filter="wipe(down)">
                                      <p:cBhvr>
                                        <p:cTn id="8" dur="1000"/>
                                        <p:tgtEl>
                                          <p:spTgt spid="51"/>
                                        </p:tgtEl>
                                      </p:cBhvr>
                                    </p:animEffect>
                                  </p:childTnLst>
                                </p:cTn>
                              </p:par>
                              <p:par>
                                <p:cTn id="9" presetID="42" presetClass="entr" presetSubtype="0" fill="hold" grpId="0" nodeType="withEffect">
                                  <p:stCondLst>
                                    <p:cond delay="0"/>
                                  </p:stCondLst>
                                  <p:childTnLst>
                                    <p:set>
                                      <p:cBhvr>
                                        <p:cTn id="10" dur="1" fill="hold">
                                          <p:stCondLst>
                                            <p:cond delay="0"/>
                                          </p:stCondLst>
                                        </p:cTn>
                                        <p:tgtEl>
                                          <p:spTgt spid="139"/>
                                        </p:tgtEl>
                                        <p:attrNameLst>
                                          <p:attrName>style.visibility</p:attrName>
                                        </p:attrNameLst>
                                      </p:cBhvr>
                                      <p:to>
                                        <p:strVal val="visible"/>
                                      </p:to>
                                    </p:set>
                                    <p:animEffect transition="in" filter="fade">
                                      <p:cBhvr>
                                        <p:cTn id="11" dur="1000"/>
                                        <p:tgtEl>
                                          <p:spTgt spid="139"/>
                                        </p:tgtEl>
                                      </p:cBhvr>
                                    </p:animEffect>
                                    <p:anim calcmode="lin" valueType="num">
                                      <p:cBhvr>
                                        <p:cTn id="12" dur="1000" fill="hold"/>
                                        <p:tgtEl>
                                          <p:spTgt spid="139"/>
                                        </p:tgtEl>
                                        <p:attrNameLst>
                                          <p:attrName>ppt_x</p:attrName>
                                        </p:attrNameLst>
                                      </p:cBhvr>
                                      <p:tavLst>
                                        <p:tav tm="0">
                                          <p:val>
                                            <p:strVal val="#ppt_x"/>
                                          </p:val>
                                        </p:tav>
                                        <p:tav tm="100000">
                                          <p:val>
                                            <p:strVal val="#ppt_x"/>
                                          </p:val>
                                        </p:tav>
                                      </p:tavLst>
                                    </p:anim>
                                    <p:anim calcmode="lin" valueType="num">
                                      <p:cBhvr>
                                        <p:cTn id="13" dur="1000" fill="hold"/>
                                        <p:tgtEl>
                                          <p:spTgt spid="139"/>
                                        </p:tgtEl>
                                        <p:attrNameLst>
                                          <p:attrName>ppt_y</p:attrName>
                                        </p:attrNameLst>
                                      </p:cBhvr>
                                      <p:tavLst>
                                        <p:tav tm="0">
                                          <p:val>
                                            <p:strVal val="#ppt_y+.1"/>
                                          </p:val>
                                        </p:tav>
                                        <p:tav tm="100000">
                                          <p:val>
                                            <p:strVal val="#ppt_y"/>
                                          </p:val>
                                        </p:tav>
                                      </p:tavLst>
                                    </p:anim>
                                  </p:childTnLst>
                                </p:cTn>
                              </p:par>
                              <p:par>
                                <p:cTn id="14" presetID="22" presetClass="entr" presetSubtype="1" fill="hold" nodeType="withEffect">
                                  <p:stCondLst>
                                    <p:cond delay="100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1000"/>
                                        <p:tgtEl>
                                          <p:spTgt spid="4"/>
                                        </p:tgtEl>
                                      </p:cBhvr>
                                    </p:animEffect>
                                  </p:childTnLst>
                                </p:cTn>
                              </p:par>
                              <p:par>
                                <p:cTn id="17" presetID="22" presetClass="entr" presetSubtype="8" fill="hold" nodeType="withEffect">
                                  <p:stCondLst>
                                    <p:cond delay="1000"/>
                                  </p:stCondLst>
                                  <p:childTnLst>
                                    <p:set>
                                      <p:cBhvr>
                                        <p:cTn id="18" dur="1" fill="hold">
                                          <p:stCondLst>
                                            <p:cond delay="0"/>
                                          </p:stCondLst>
                                        </p:cTn>
                                        <p:tgtEl>
                                          <p:spTgt spid="73"/>
                                        </p:tgtEl>
                                        <p:attrNameLst>
                                          <p:attrName>style.visibility</p:attrName>
                                        </p:attrNameLst>
                                      </p:cBhvr>
                                      <p:to>
                                        <p:strVal val="visible"/>
                                      </p:to>
                                    </p:set>
                                    <p:animEffect transition="in" filter="wipe(left)">
                                      <p:cBhvr>
                                        <p:cTn id="19" dur="1000"/>
                                        <p:tgtEl>
                                          <p:spTgt spid="73"/>
                                        </p:tgtEl>
                                      </p:cBhvr>
                                    </p:animEffect>
                                  </p:childTnLst>
                                </p:cTn>
                              </p:par>
                              <p:par>
                                <p:cTn id="20" presetID="2" presetClass="entr" presetSubtype="8" decel="50000" fill="hold" grpId="0" nodeType="withEffect">
                                  <p:stCondLst>
                                    <p:cond delay="1500"/>
                                  </p:stCondLst>
                                  <p:childTnLst>
                                    <p:set>
                                      <p:cBhvr>
                                        <p:cTn id="21" dur="1" fill="hold">
                                          <p:stCondLst>
                                            <p:cond delay="0"/>
                                          </p:stCondLst>
                                        </p:cTn>
                                        <p:tgtEl>
                                          <p:spTgt spid="72"/>
                                        </p:tgtEl>
                                        <p:attrNameLst>
                                          <p:attrName>style.visibility</p:attrName>
                                        </p:attrNameLst>
                                      </p:cBhvr>
                                      <p:to>
                                        <p:strVal val="visible"/>
                                      </p:to>
                                    </p:set>
                                    <p:anim calcmode="lin" valueType="num">
                                      <p:cBhvr additive="base">
                                        <p:cTn id="22" dur="2500" fill="hold"/>
                                        <p:tgtEl>
                                          <p:spTgt spid="72"/>
                                        </p:tgtEl>
                                        <p:attrNameLst>
                                          <p:attrName>ppt_x</p:attrName>
                                        </p:attrNameLst>
                                      </p:cBhvr>
                                      <p:tavLst>
                                        <p:tav tm="0">
                                          <p:val>
                                            <p:strVal val="0-#ppt_w/2"/>
                                          </p:val>
                                        </p:tav>
                                        <p:tav tm="100000">
                                          <p:val>
                                            <p:strVal val="#ppt_x"/>
                                          </p:val>
                                        </p:tav>
                                      </p:tavLst>
                                    </p:anim>
                                    <p:anim calcmode="lin" valueType="num">
                                      <p:cBhvr additive="base">
                                        <p:cTn id="23" dur="2500" fill="hold"/>
                                        <p:tgtEl>
                                          <p:spTgt spid="72"/>
                                        </p:tgtEl>
                                        <p:attrNameLst>
                                          <p:attrName>ppt_y</p:attrName>
                                        </p:attrNameLst>
                                      </p:cBhvr>
                                      <p:tavLst>
                                        <p:tav tm="0">
                                          <p:val>
                                            <p:strVal val="#ppt_y"/>
                                          </p:val>
                                        </p:tav>
                                        <p:tav tm="100000">
                                          <p:val>
                                            <p:strVal val="#ppt_y"/>
                                          </p:val>
                                        </p:tav>
                                      </p:tavLst>
                                    </p:anim>
                                  </p:childTnLst>
                                </p:cTn>
                              </p:par>
                              <p:par>
                                <p:cTn id="24" presetID="2" presetClass="entr" presetSubtype="8" decel="50000" fill="hold" grpId="0" nodeType="withEffect">
                                  <p:stCondLst>
                                    <p:cond delay="1500"/>
                                  </p:stCondLst>
                                  <p:childTnLst>
                                    <p:set>
                                      <p:cBhvr>
                                        <p:cTn id="25" dur="1" fill="hold">
                                          <p:stCondLst>
                                            <p:cond delay="0"/>
                                          </p:stCondLst>
                                        </p:cTn>
                                        <p:tgtEl>
                                          <p:spTgt spid="83"/>
                                        </p:tgtEl>
                                        <p:attrNameLst>
                                          <p:attrName>style.visibility</p:attrName>
                                        </p:attrNameLst>
                                      </p:cBhvr>
                                      <p:to>
                                        <p:strVal val="visible"/>
                                      </p:to>
                                    </p:set>
                                    <p:anim calcmode="lin" valueType="num">
                                      <p:cBhvr additive="base">
                                        <p:cTn id="26" dur="2500" fill="hold"/>
                                        <p:tgtEl>
                                          <p:spTgt spid="83"/>
                                        </p:tgtEl>
                                        <p:attrNameLst>
                                          <p:attrName>ppt_x</p:attrName>
                                        </p:attrNameLst>
                                      </p:cBhvr>
                                      <p:tavLst>
                                        <p:tav tm="0">
                                          <p:val>
                                            <p:strVal val="0-#ppt_w/2"/>
                                          </p:val>
                                        </p:tav>
                                        <p:tav tm="100000">
                                          <p:val>
                                            <p:strVal val="#ppt_x"/>
                                          </p:val>
                                        </p:tav>
                                      </p:tavLst>
                                    </p:anim>
                                    <p:anim calcmode="lin" valueType="num">
                                      <p:cBhvr additive="base">
                                        <p:cTn id="27" dur="2500" fill="hold"/>
                                        <p:tgtEl>
                                          <p:spTgt spid="83"/>
                                        </p:tgtEl>
                                        <p:attrNameLst>
                                          <p:attrName>ppt_y</p:attrName>
                                        </p:attrNameLst>
                                      </p:cBhvr>
                                      <p:tavLst>
                                        <p:tav tm="0">
                                          <p:val>
                                            <p:strVal val="#ppt_y"/>
                                          </p:val>
                                        </p:tav>
                                        <p:tav tm="100000">
                                          <p:val>
                                            <p:strVal val="#ppt_y"/>
                                          </p:val>
                                        </p:tav>
                                      </p:tavLst>
                                    </p:anim>
                                  </p:childTnLst>
                                </p:cTn>
                              </p:par>
                              <p:par>
                                <p:cTn id="28" presetID="2" presetClass="entr" presetSubtype="8" decel="50000" fill="hold" grpId="0" nodeType="withEffect">
                                  <p:stCondLst>
                                    <p:cond delay="1500"/>
                                  </p:stCondLst>
                                  <p:childTnLst>
                                    <p:set>
                                      <p:cBhvr>
                                        <p:cTn id="29" dur="1" fill="hold">
                                          <p:stCondLst>
                                            <p:cond delay="0"/>
                                          </p:stCondLst>
                                        </p:cTn>
                                        <p:tgtEl>
                                          <p:spTgt spid="88"/>
                                        </p:tgtEl>
                                        <p:attrNameLst>
                                          <p:attrName>style.visibility</p:attrName>
                                        </p:attrNameLst>
                                      </p:cBhvr>
                                      <p:to>
                                        <p:strVal val="visible"/>
                                      </p:to>
                                    </p:set>
                                    <p:anim calcmode="lin" valueType="num">
                                      <p:cBhvr additive="base">
                                        <p:cTn id="30" dur="2500" fill="hold"/>
                                        <p:tgtEl>
                                          <p:spTgt spid="88"/>
                                        </p:tgtEl>
                                        <p:attrNameLst>
                                          <p:attrName>ppt_x</p:attrName>
                                        </p:attrNameLst>
                                      </p:cBhvr>
                                      <p:tavLst>
                                        <p:tav tm="0">
                                          <p:val>
                                            <p:strVal val="0-#ppt_w/2"/>
                                          </p:val>
                                        </p:tav>
                                        <p:tav tm="100000">
                                          <p:val>
                                            <p:strVal val="#ppt_x"/>
                                          </p:val>
                                        </p:tav>
                                      </p:tavLst>
                                    </p:anim>
                                    <p:anim calcmode="lin" valueType="num">
                                      <p:cBhvr additive="base">
                                        <p:cTn id="31" dur="2500" fill="hold"/>
                                        <p:tgtEl>
                                          <p:spTgt spid="88"/>
                                        </p:tgtEl>
                                        <p:attrNameLst>
                                          <p:attrName>ppt_y</p:attrName>
                                        </p:attrNameLst>
                                      </p:cBhvr>
                                      <p:tavLst>
                                        <p:tav tm="0">
                                          <p:val>
                                            <p:strVal val="#ppt_y"/>
                                          </p:val>
                                        </p:tav>
                                        <p:tav tm="100000">
                                          <p:val>
                                            <p:strVal val="#ppt_y"/>
                                          </p:val>
                                        </p:tav>
                                      </p:tavLst>
                                    </p:anim>
                                  </p:childTnLst>
                                </p:cTn>
                              </p:par>
                              <p:par>
                                <p:cTn id="32" presetID="2" presetClass="entr" presetSubtype="8" decel="50000" fill="hold" grpId="0" nodeType="withEffect">
                                  <p:stCondLst>
                                    <p:cond delay="1500"/>
                                  </p:stCondLst>
                                  <p:childTnLst>
                                    <p:set>
                                      <p:cBhvr>
                                        <p:cTn id="33" dur="1" fill="hold">
                                          <p:stCondLst>
                                            <p:cond delay="0"/>
                                          </p:stCondLst>
                                        </p:cTn>
                                        <p:tgtEl>
                                          <p:spTgt spid="90"/>
                                        </p:tgtEl>
                                        <p:attrNameLst>
                                          <p:attrName>style.visibility</p:attrName>
                                        </p:attrNameLst>
                                      </p:cBhvr>
                                      <p:to>
                                        <p:strVal val="visible"/>
                                      </p:to>
                                    </p:set>
                                    <p:anim calcmode="lin" valueType="num">
                                      <p:cBhvr additive="base">
                                        <p:cTn id="34" dur="2500" fill="hold"/>
                                        <p:tgtEl>
                                          <p:spTgt spid="90"/>
                                        </p:tgtEl>
                                        <p:attrNameLst>
                                          <p:attrName>ppt_x</p:attrName>
                                        </p:attrNameLst>
                                      </p:cBhvr>
                                      <p:tavLst>
                                        <p:tav tm="0">
                                          <p:val>
                                            <p:strVal val="0-#ppt_w/2"/>
                                          </p:val>
                                        </p:tav>
                                        <p:tav tm="100000">
                                          <p:val>
                                            <p:strVal val="#ppt_x"/>
                                          </p:val>
                                        </p:tav>
                                      </p:tavLst>
                                    </p:anim>
                                    <p:anim calcmode="lin" valueType="num">
                                      <p:cBhvr additive="base">
                                        <p:cTn id="35" dur="2500" fill="hold"/>
                                        <p:tgtEl>
                                          <p:spTgt spid="90"/>
                                        </p:tgtEl>
                                        <p:attrNameLst>
                                          <p:attrName>ppt_y</p:attrName>
                                        </p:attrNameLst>
                                      </p:cBhvr>
                                      <p:tavLst>
                                        <p:tav tm="0">
                                          <p:val>
                                            <p:strVal val="#ppt_y"/>
                                          </p:val>
                                        </p:tav>
                                        <p:tav tm="100000">
                                          <p:val>
                                            <p:strVal val="#ppt_y"/>
                                          </p:val>
                                        </p:tav>
                                      </p:tavLst>
                                    </p:anim>
                                  </p:childTnLst>
                                </p:cTn>
                              </p:par>
                              <p:par>
                                <p:cTn id="36" presetID="2" presetClass="entr" presetSubtype="8" decel="50000" fill="hold" grpId="0" nodeType="withEffect">
                                  <p:stCondLst>
                                    <p:cond delay="1500"/>
                                  </p:stCondLst>
                                  <p:childTnLst>
                                    <p:set>
                                      <p:cBhvr>
                                        <p:cTn id="37" dur="1" fill="hold">
                                          <p:stCondLst>
                                            <p:cond delay="0"/>
                                          </p:stCondLst>
                                        </p:cTn>
                                        <p:tgtEl>
                                          <p:spTgt spid="92"/>
                                        </p:tgtEl>
                                        <p:attrNameLst>
                                          <p:attrName>style.visibility</p:attrName>
                                        </p:attrNameLst>
                                      </p:cBhvr>
                                      <p:to>
                                        <p:strVal val="visible"/>
                                      </p:to>
                                    </p:set>
                                    <p:anim calcmode="lin" valueType="num">
                                      <p:cBhvr additive="base">
                                        <p:cTn id="38" dur="2500" fill="hold"/>
                                        <p:tgtEl>
                                          <p:spTgt spid="92"/>
                                        </p:tgtEl>
                                        <p:attrNameLst>
                                          <p:attrName>ppt_x</p:attrName>
                                        </p:attrNameLst>
                                      </p:cBhvr>
                                      <p:tavLst>
                                        <p:tav tm="0">
                                          <p:val>
                                            <p:strVal val="0-#ppt_w/2"/>
                                          </p:val>
                                        </p:tav>
                                        <p:tav tm="100000">
                                          <p:val>
                                            <p:strVal val="#ppt_x"/>
                                          </p:val>
                                        </p:tav>
                                      </p:tavLst>
                                    </p:anim>
                                    <p:anim calcmode="lin" valueType="num">
                                      <p:cBhvr additive="base">
                                        <p:cTn id="39" dur="2500" fill="hold"/>
                                        <p:tgtEl>
                                          <p:spTgt spid="92"/>
                                        </p:tgtEl>
                                        <p:attrNameLst>
                                          <p:attrName>ppt_y</p:attrName>
                                        </p:attrNameLst>
                                      </p:cBhvr>
                                      <p:tavLst>
                                        <p:tav tm="0">
                                          <p:val>
                                            <p:strVal val="#ppt_y"/>
                                          </p:val>
                                        </p:tav>
                                        <p:tav tm="100000">
                                          <p:val>
                                            <p:strVal val="#ppt_y"/>
                                          </p:val>
                                        </p:tav>
                                      </p:tavLst>
                                    </p:anim>
                                  </p:childTnLst>
                                </p:cTn>
                              </p:par>
                              <p:par>
                                <p:cTn id="40" presetID="2" presetClass="entr" presetSubtype="8" decel="50000" fill="hold" grpId="0" nodeType="withEffect">
                                  <p:stCondLst>
                                    <p:cond delay="1500"/>
                                  </p:stCondLst>
                                  <p:childTnLst>
                                    <p:set>
                                      <p:cBhvr>
                                        <p:cTn id="41" dur="1" fill="hold">
                                          <p:stCondLst>
                                            <p:cond delay="0"/>
                                          </p:stCondLst>
                                        </p:cTn>
                                        <p:tgtEl>
                                          <p:spTgt spid="94"/>
                                        </p:tgtEl>
                                        <p:attrNameLst>
                                          <p:attrName>style.visibility</p:attrName>
                                        </p:attrNameLst>
                                      </p:cBhvr>
                                      <p:to>
                                        <p:strVal val="visible"/>
                                      </p:to>
                                    </p:set>
                                    <p:anim calcmode="lin" valueType="num">
                                      <p:cBhvr additive="base">
                                        <p:cTn id="42" dur="2500" fill="hold"/>
                                        <p:tgtEl>
                                          <p:spTgt spid="94"/>
                                        </p:tgtEl>
                                        <p:attrNameLst>
                                          <p:attrName>ppt_x</p:attrName>
                                        </p:attrNameLst>
                                      </p:cBhvr>
                                      <p:tavLst>
                                        <p:tav tm="0">
                                          <p:val>
                                            <p:strVal val="0-#ppt_w/2"/>
                                          </p:val>
                                        </p:tav>
                                        <p:tav tm="100000">
                                          <p:val>
                                            <p:strVal val="#ppt_x"/>
                                          </p:val>
                                        </p:tav>
                                      </p:tavLst>
                                    </p:anim>
                                    <p:anim calcmode="lin" valueType="num">
                                      <p:cBhvr additive="base">
                                        <p:cTn id="43" dur="2500" fill="hold"/>
                                        <p:tgtEl>
                                          <p:spTgt spid="94"/>
                                        </p:tgtEl>
                                        <p:attrNameLst>
                                          <p:attrName>ppt_y</p:attrName>
                                        </p:attrNameLst>
                                      </p:cBhvr>
                                      <p:tavLst>
                                        <p:tav tm="0">
                                          <p:val>
                                            <p:strVal val="#ppt_y"/>
                                          </p:val>
                                        </p:tav>
                                        <p:tav tm="100000">
                                          <p:val>
                                            <p:strVal val="#ppt_y"/>
                                          </p:val>
                                        </p:tav>
                                      </p:tavLst>
                                    </p:anim>
                                  </p:childTnLst>
                                </p:cTn>
                              </p:par>
                              <p:par>
                                <p:cTn id="44" presetID="2" presetClass="entr" presetSubtype="8" decel="50000" fill="hold" grpId="0" nodeType="withEffect">
                                  <p:stCondLst>
                                    <p:cond delay="1500"/>
                                  </p:stCondLst>
                                  <p:childTnLst>
                                    <p:set>
                                      <p:cBhvr>
                                        <p:cTn id="45" dur="1" fill="hold">
                                          <p:stCondLst>
                                            <p:cond delay="0"/>
                                          </p:stCondLst>
                                        </p:cTn>
                                        <p:tgtEl>
                                          <p:spTgt spid="93"/>
                                        </p:tgtEl>
                                        <p:attrNameLst>
                                          <p:attrName>style.visibility</p:attrName>
                                        </p:attrNameLst>
                                      </p:cBhvr>
                                      <p:to>
                                        <p:strVal val="visible"/>
                                      </p:to>
                                    </p:set>
                                    <p:anim calcmode="lin" valueType="num">
                                      <p:cBhvr additive="base">
                                        <p:cTn id="46" dur="2500" fill="hold"/>
                                        <p:tgtEl>
                                          <p:spTgt spid="93"/>
                                        </p:tgtEl>
                                        <p:attrNameLst>
                                          <p:attrName>ppt_x</p:attrName>
                                        </p:attrNameLst>
                                      </p:cBhvr>
                                      <p:tavLst>
                                        <p:tav tm="0">
                                          <p:val>
                                            <p:strVal val="0-#ppt_w/2"/>
                                          </p:val>
                                        </p:tav>
                                        <p:tav tm="100000">
                                          <p:val>
                                            <p:strVal val="#ppt_x"/>
                                          </p:val>
                                        </p:tav>
                                      </p:tavLst>
                                    </p:anim>
                                    <p:anim calcmode="lin" valueType="num">
                                      <p:cBhvr additive="base">
                                        <p:cTn id="47" dur="2500" fill="hold"/>
                                        <p:tgtEl>
                                          <p:spTgt spid="93"/>
                                        </p:tgtEl>
                                        <p:attrNameLst>
                                          <p:attrName>ppt_y</p:attrName>
                                        </p:attrNameLst>
                                      </p:cBhvr>
                                      <p:tavLst>
                                        <p:tav tm="0">
                                          <p:val>
                                            <p:strVal val="#ppt_y"/>
                                          </p:val>
                                        </p:tav>
                                        <p:tav tm="100000">
                                          <p:val>
                                            <p:strVal val="#ppt_y"/>
                                          </p:val>
                                        </p:tav>
                                      </p:tavLst>
                                    </p:anim>
                                  </p:childTnLst>
                                </p:cTn>
                              </p:par>
                              <p:par>
                                <p:cTn id="48" presetID="2" presetClass="entr" presetSubtype="8" decel="50000" fill="hold" grpId="0" nodeType="withEffect">
                                  <p:stCondLst>
                                    <p:cond delay="1500"/>
                                  </p:stCondLst>
                                  <p:childTnLst>
                                    <p:set>
                                      <p:cBhvr>
                                        <p:cTn id="49" dur="1" fill="hold">
                                          <p:stCondLst>
                                            <p:cond delay="0"/>
                                          </p:stCondLst>
                                        </p:cTn>
                                        <p:tgtEl>
                                          <p:spTgt spid="95"/>
                                        </p:tgtEl>
                                        <p:attrNameLst>
                                          <p:attrName>style.visibility</p:attrName>
                                        </p:attrNameLst>
                                      </p:cBhvr>
                                      <p:to>
                                        <p:strVal val="visible"/>
                                      </p:to>
                                    </p:set>
                                    <p:anim calcmode="lin" valueType="num">
                                      <p:cBhvr additive="base">
                                        <p:cTn id="50" dur="2500" fill="hold"/>
                                        <p:tgtEl>
                                          <p:spTgt spid="95"/>
                                        </p:tgtEl>
                                        <p:attrNameLst>
                                          <p:attrName>ppt_x</p:attrName>
                                        </p:attrNameLst>
                                      </p:cBhvr>
                                      <p:tavLst>
                                        <p:tav tm="0">
                                          <p:val>
                                            <p:strVal val="0-#ppt_w/2"/>
                                          </p:val>
                                        </p:tav>
                                        <p:tav tm="100000">
                                          <p:val>
                                            <p:strVal val="#ppt_x"/>
                                          </p:val>
                                        </p:tav>
                                      </p:tavLst>
                                    </p:anim>
                                    <p:anim calcmode="lin" valueType="num">
                                      <p:cBhvr additive="base">
                                        <p:cTn id="51" dur="2500" fill="hold"/>
                                        <p:tgtEl>
                                          <p:spTgt spid="95"/>
                                        </p:tgtEl>
                                        <p:attrNameLst>
                                          <p:attrName>ppt_y</p:attrName>
                                        </p:attrNameLst>
                                      </p:cBhvr>
                                      <p:tavLst>
                                        <p:tav tm="0">
                                          <p:val>
                                            <p:strVal val="#ppt_y"/>
                                          </p:val>
                                        </p:tav>
                                        <p:tav tm="100000">
                                          <p:val>
                                            <p:strVal val="#ppt_y"/>
                                          </p:val>
                                        </p:tav>
                                      </p:tavLst>
                                    </p:anim>
                                  </p:childTnLst>
                                </p:cTn>
                              </p:par>
                              <p:par>
                                <p:cTn id="52" presetID="2" presetClass="entr" presetSubtype="8" decel="50000" fill="hold" grpId="0" nodeType="withEffect">
                                  <p:stCondLst>
                                    <p:cond delay="1500"/>
                                  </p:stCondLst>
                                  <p:childTnLst>
                                    <p:set>
                                      <p:cBhvr>
                                        <p:cTn id="53" dur="1" fill="hold">
                                          <p:stCondLst>
                                            <p:cond delay="0"/>
                                          </p:stCondLst>
                                        </p:cTn>
                                        <p:tgtEl>
                                          <p:spTgt spid="97"/>
                                        </p:tgtEl>
                                        <p:attrNameLst>
                                          <p:attrName>style.visibility</p:attrName>
                                        </p:attrNameLst>
                                      </p:cBhvr>
                                      <p:to>
                                        <p:strVal val="visible"/>
                                      </p:to>
                                    </p:set>
                                    <p:anim calcmode="lin" valueType="num">
                                      <p:cBhvr additive="base">
                                        <p:cTn id="54" dur="2500" fill="hold"/>
                                        <p:tgtEl>
                                          <p:spTgt spid="97"/>
                                        </p:tgtEl>
                                        <p:attrNameLst>
                                          <p:attrName>ppt_x</p:attrName>
                                        </p:attrNameLst>
                                      </p:cBhvr>
                                      <p:tavLst>
                                        <p:tav tm="0">
                                          <p:val>
                                            <p:strVal val="0-#ppt_w/2"/>
                                          </p:val>
                                        </p:tav>
                                        <p:tav tm="100000">
                                          <p:val>
                                            <p:strVal val="#ppt_x"/>
                                          </p:val>
                                        </p:tav>
                                      </p:tavLst>
                                    </p:anim>
                                    <p:anim calcmode="lin" valueType="num">
                                      <p:cBhvr additive="base">
                                        <p:cTn id="55" dur="2500" fill="hold"/>
                                        <p:tgtEl>
                                          <p:spTgt spid="97"/>
                                        </p:tgtEl>
                                        <p:attrNameLst>
                                          <p:attrName>ppt_y</p:attrName>
                                        </p:attrNameLst>
                                      </p:cBhvr>
                                      <p:tavLst>
                                        <p:tav tm="0">
                                          <p:val>
                                            <p:strVal val="#ppt_y"/>
                                          </p:val>
                                        </p:tav>
                                        <p:tav tm="100000">
                                          <p:val>
                                            <p:strVal val="#ppt_y"/>
                                          </p:val>
                                        </p:tav>
                                      </p:tavLst>
                                    </p:anim>
                                  </p:childTnLst>
                                </p:cTn>
                              </p:par>
                              <p:par>
                                <p:cTn id="56" presetID="2" presetClass="entr" presetSubtype="8" decel="50000" fill="hold" grpId="0" nodeType="withEffect">
                                  <p:stCondLst>
                                    <p:cond delay="1500"/>
                                  </p:stCondLst>
                                  <p:childTnLst>
                                    <p:set>
                                      <p:cBhvr>
                                        <p:cTn id="57" dur="1" fill="hold">
                                          <p:stCondLst>
                                            <p:cond delay="0"/>
                                          </p:stCondLst>
                                        </p:cTn>
                                        <p:tgtEl>
                                          <p:spTgt spid="98"/>
                                        </p:tgtEl>
                                        <p:attrNameLst>
                                          <p:attrName>style.visibility</p:attrName>
                                        </p:attrNameLst>
                                      </p:cBhvr>
                                      <p:to>
                                        <p:strVal val="visible"/>
                                      </p:to>
                                    </p:set>
                                    <p:anim calcmode="lin" valueType="num">
                                      <p:cBhvr additive="base">
                                        <p:cTn id="58" dur="2500" fill="hold"/>
                                        <p:tgtEl>
                                          <p:spTgt spid="98"/>
                                        </p:tgtEl>
                                        <p:attrNameLst>
                                          <p:attrName>ppt_x</p:attrName>
                                        </p:attrNameLst>
                                      </p:cBhvr>
                                      <p:tavLst>
                                        <p:tav tm="0">
                                          <p:val>
                                            <p:strVal val="0-#ppt_w/2"/>
                                          </p:val>
                                        </p:tav>
                                        <p:tav tm="100000">
                                          <p:val>
                                            <p:strVal val="#ppt_x"/>
                                          </p:val>
                                        </p:tav>
                                      </p:tavLst>
                                    </p:anim>
                                    <p:anim calcmode="lin" valueType="num">
                                      <p:cBhvr additive="base">
                                        <p:cTn id="59" dur="2500" fill="hold"/>
                                        <p:tgtEl>
                                          <p:spTgt spid="98"/>
                                        </p:tgtEl>
                                        <p:attrNameLst>
                                          <p:attrName>ppt_y</p:attrName>
                                        </p:attrNameLst>
                                      </p:cBhvr>
                                      <p:tavLst>
                                        <p:tav tm="0">
                                          <p:val>
                                            <p:strVal val="#ppt_y"/>
                                          </p:val>
                                        </p:tav>
                                        <p:tav tm="100000">
                                          <p:val>
                                            <p:strVal val="#ppt_y"/>
                                          </p:val>
                                        </p:tav>
                                      </p:tavLst>
                                    </p:anim>
                                  </p:childTnLst>
                                </p:cTn>
                              </p:par>
                              <p:par>
                                <p:cTn id="60" presetID="2" presetClass="entr" presetSubtype="8" decel="50000" fill="hold" grpId="0" nodeType="withEffect">
                                  <p:stCondLst>
                                    <p:cond delay="1500"/>
                                  </p:stCondLst>
                                  <p:childTnLst>
                                    <p:set>
                                      <p:cBhvr>
                                        <p:cTn id="61" dur="1" fill="hold">
                                          <p:stCondLst>
                                            <p:cond delay="0"/>
                                          </p:stCondLst>
                                        </p:cTn>
                                        <p:tgtEl>
                                          <p:spTgt spid="99"/>
                                        </p:tgtEl>
                                        <p:attrNameLst>
                                          <p:attrName>style.visibility</p:attrName>
                                        </p:attrNameLst>
                                      </p:cBhvr>
                                      <p:to>
                                        <p:strVal val="visible"/>
                                      </p:to>
                                    </p:set>
                                    <p:anim calcmode="lin" valueType="num">
                                      <p:cBhvr additive="base">
                                        <p:cTn id="62" dur="2500" fill="hold"/>
                                        <p:tgtEl>
                                          <p:spTgt spid="99"/>
                                        </p:tgtEl>
                                        <p:attrNameLst>
                                          <p:attrName>ppt_x</p:attrName>
                                        </p:attrNameLst>
                                      </p:cBhvr>
                                      <p:tavLst>
                                        <p:tav tm="0">
                                          <p:val>
                                            <p:strVal val="0-#ppt_w/2"/>
                                          </p:val>
                                        </p:tav>
                                        <p:tav tm="100000">
                                          <p:val>
                                            <p:strVal val="#ppt_x"/>
                                          </p:val>
                                        </p:tav>
                                      </p:tavLst>
                                    </p:anim>
                                    <p:anim calcmode="lin" valueType="num">
                                      <p:cBhvr additive="base">
                                        <p:cTn id="63" dur="2500" fill="hold"/>
                                        <p:tgtEl>
                                          <p:spTgt spid="99"/>
                                        </p:tgtEl>
                                        <p:attrNameLst>
                                          <p:attrName>ppt_y</p:attrName>
                                        </p:attrNameLst>
                                      </p:cBhvr>
                                      <p:tavLst>
                                        <p:tav tm="0">
                                          <p:val>
                                            <p:strVal val="#ppt_y"/>
                                          </p:val>
                                        </p:tav>
                                        <p:tav tm="100000">
                                          <p:val>
                                            <p:strVal val="#ppt_y"/>
                                          </p:val>
                                        </p:tav>
                                      </p:tavLst>
                                    </p:anim>
                                  </p:childTnLst>
                                </p:cTn>
                              </p:par>
                              <p:par>
                                <p:cTn id="64" presetID="2" presetClass="entr" presetSubtype="8" decel="50000" fill="hold" grpId="0" nodeType="withEffect">
                                  <p:stCondLst>
                                    <p:cond delay="1500"/>
                                  </p:stCondLst>
                                  <p:childTnLst>
                                    <p:set>
                                      <p:cBhvr>
                                        <p:cTn id="65" dur="1" fill="hold">
                                          <p:stCondLst>
                                            <p:cond delay="0"/>
                                          </p:stCondLst>
                                        </p:cTn>
                                        <p:tgtEl>
                                          <p:spTgt spid="100"/>
                                        </p:tgtEl>
                                        <p:attrNameLst>
                                          <p:attrName>style.visibility</p:attrName>
                                        </p:attrNameLst>
                                      </p:cBhvr>
                                      <p:to>
                                        <p:strVal val="visible"/>
                                      </p:to>
                                    </p:set>
                                    <p:anim calcmode="lin" valueType="num">
                                      <p:cBhvr additive="base">
                                        <p:cTn id="66" dur="2500" fill="hold"/>
                                        <p:tgtEl>
                                          <p:spTgt spid="100"/>
                                        </p:tgtEl>
                                        <p:attrNameLst>
                                          <p:attrName>ppt_x</p:attrName>
                                        </p:attrNameLst>
                                      </p:cBhvr>
                                      <p:tavLst>
                                        <p:tav tm="0">
                                          <p:val>
                                            <p:strVal val="0-#ppt_w/2"/>
                                          </p:val>
                                        </p:tav>
                                        <p:tav tm="100000">
                                          <p:val>
                                            <p:strVal val="#ppt_x"/>
                                          </p:val>
                                        </p:tav>
                                      </p:tavLst>
                                    </p:anim>
                                    <p:anim calcmode="lin" valueType="num">
                                      <p:cBhvr additive="base">
                                        <p:cTn id="67" dur="2500" fill="hold"/>
                                        <p:tgtEl>
                                          <p:spTgt spid="100"/>
                                        </p:tgtEl>
                                        <p:attrNameLst>
                                          <p:attrName>ppt_y</p:attrName>
                                        </p:attrNameLst>
                                      </p:cBhvr>
                                      <p:tavLst>
                                        <p:tav tm="0">
                                          <p:val>
                                            <p:strVal val="#ppt_y"/>
                                          </p:val>
                                        </p:tav>
                                        <p:tav tm="100000">
                                          <p:val>
                                            <p:strVal val="#ppt_y"/>
                                          </p:val>
                                        </p:tav>
                                      </p:tavLst>
                                    </p:anim>
                                  </p:childTnLst>
                                </p:cTn>
                              </p:par>
                              <p:par>
                                <p:cTn id="68" presetID="55" presetClass="entr" presetSubtype="0" fill="hold" grpId="0" nodeType="withEffect">
                                  <p:stCondLst>
                                    <p:cond delay="2500"/>
                                  </p:stCondLst>
                                  <p:childTnLst>
                                    <p:set>
                                      <p:cBhvr>
                                        <p:cTn id="69" dur="1" fill="hold">
                                          <p:stCondLst>
                                            <p:cond delay="0"/>
                                          </p:stCondLst>
                                        </p:cTn>
                                        <p:tgtEl>
                                          <p:spTgt spid="101"/>
                                        </p:tgtEl>
                                        <p:attrNameLst>
                                          <p:attrName>style.visibility</p:attrName>
                                        </p:attrNameLst>
                                      </p:cBhvr>
                                      <p:to>
                                        <p:strVal val="visible"/>
                                      </p:to>
                                    </p:set>
                                    <p:anim calcmode="lin" valueType="num">
                                      <p:cBhvr>
                                        <p:cTn id="70" dur="1000" fill="hold"/>
                                        <p:tgtEl>
                                          <p:spTgt spid="101"/>
                                        </p:tgtEl>
                                        <p:attrNameLst>
                                          <p:attrName>ppt_w</p:attrName>
                                        </p:attrNameLst>
                                      </p:cBhvr>
                                      <p:tavLst>
                                        <p:tav tm="0">
                                          <p:val>
                                            <p:strVal val="#ppt_w*0.70"/>
                                          </p:val>
                                        </p:tav>
                                        <p:tav tm="100000">
                                          <p:val>
                                            <p:strVal val="#ppt_w"/>
                                          </p:val>
                                        </p:tav>
                                      </p:tavLst>
                                    </p:anim>
                                    <p:anim calcmode="lin" valueType="num">
                                      <p:cBhvr>
                                        <p:cTn id="71" dur="1000" fill="hold"/>
                                        <p:tgtEl>
                                          <p:spTgt spid="101"/>
                                        </p:tgtEl>
                                        <p:attrNameLst>
                                          <p:attrName>ppt_h</p:attrName>
                                        </p:attrNameLst>
                                      </p:cBhvr>
                                      <p:tavLst>
                                        <p:tav tm="0">
                                          <p:val>
                                            <p:strVal val="#ppt_h"/>
                                          </p:val>
                                        </p:tav>
                                        <p:tav tm="100000">
                                          <p:val>
                                            <p:strVal val="#ppt_h"/>
                                          </p:val>
                                        </p:tav>
                                      </p:tavLst>
                                    </p:anim>
                                    <p:animEffect transition="in" filter="fade">
                                      <p:cBhvr>
                                        <p:cTn id="72" dur="1000"/>
                                        <p:tgtEl>
                                          <p:spTgt spid="101"/>
                                        </p:tgtEl>
                                      </p:cBhvr>
                                    </p:animEffect>
                                  </p:childTnLst>
                                </p:cTn>
                              </p:par>
                              <p:par>
                                <p:cTn id="73" presetID="55" presetClass="entr" presetSubtype="0" fill="hold" grpId="0" nodeType="withEffect">
                                  <p:stCondLst>
                                    <p:cond delay="2500"/>
                                  </p:stCondLst>
                                  <p:childTnLst>
                                    <p:set>
                                      <p:cBhvr>
                                        <p:cTn id="74" dur="1" fill="hold">
                                          <p:stCondLst>
                                            <p:cond delay="0"/>
                                          </p:stCondLst>
                                        </p:cTn>
                                        <p:tgtEl>
                                          <p:spTgt spid="102"/>
                                        </p:tgtEl>
                                        <p:attrNameLst>
                                          <p:attrName>style.visibility</p:attrName>
                                        </p:attrNameLst>
                                      </p:cBhvr>
                                      <p:to>
                                        <p:strVal val="visible"/>
                                      </p:to>
                                    </p:set>
                                    <p:anim calcmode="lin" valueType="num">
                                      <p:cBhvr>
                                        <p:cTn id="75" dur="1000" fill="hold"/>
                                        <p:tgtEl>
                                          <p:spTgt spid="102"/>
                                        </p:tgtEl>
                                        <p:attrNameLst>
                                          <p:attrName>ppt_w</p:attrName>
                                        </p:attrNameLst>
                                      </p:cBhvr>
                                      <p:tavLst>
                                        <p:tav tm="0">
                                          <p:val>
                                            <p:strVal val="#ppt_w*0.70"/>
                                          </p:val>
                                        </p:tav>
                                        <p:tav tm="100000">
                                          <p:val>
                                            <p:strVal val="#ppt_w"/>
                                          </p:val>
                                        </p:tav>
                                      </p:tavLst>
                                    </p:anim>
                                    <p:anim calcmode="lin" valueType="num">
                                      <p:cBhvr>
                                        <p:cTn id="76" dur="1000" fill="hold"/>
                                        <p:tgtEl>
                                          <p:spTgt spid="102"/>
                                        </p:tgtEl>
                                        <p:attrNameLst>
                                          <p:attrName>ppt_h</p:attrName>
                                        </p:attrNameLst>
                                      </p:cBhvr>
                                      <p:tavLst>
                                        <p:tav tm="0">
                                          <p:val>
                                            <p:strVal val="#ppt_h"/>
                                          </p:val>
                                        </p:tav>
                                        <p:tav tm="100000">
                                          <p:val>
                                            <p:strVal val="#ppt_h"/>
                                          </p:val>
                                        </p:tav>
                                      </p:tavLst>
                                    </p:anim>
                                    <p:animEffect transition="in" filter="fade">
                                      <p:cBhvr>
                                        <p:cTn id="77" dur="1000"/>
                                        <p:tgtEl>
                                          <p:spTgt spid="102"/>
                                        </p:tgtEl>
                                      </p:cBhvr>
                                    </p:animEffect>
                                  </p:childTnLst>
                                </p:cTn>
                              </p:par>
                              <p:par>
                                <p:cTn id="78" presetID="55" presetClass="entr" presetSubtype="0" fill="hold" grpId="0" nodeType="withEffect">
                                  <p:stCondLst>
                                    <p:cond delay="2500"/>
                                  </p:stCondLst>
                                  <p:childTnLst>
                                    <p:set>
                                      <p:cBhvr>
                                        <p:cTn id="79" dur="1" fill="hold">
                                          <p:stCondLst>
                                            <p:cond delay="0"/>
                                          </p:stCondLst>
                                        </p:cTn>
                                        <p:tgtEl>
                                          <p:spTgt spid="103"/>
                                        </p:tgtEl>
                                        <p:attrNameLst>
                                          <p:attrName>style.visibility</p:attrName>
                                        </p:attrNameLst>
                                      </p:cBhvr>
                                      <p:to>
                                        <p:strVal val="visible"/>
                                      </p:to>
                                    </p:set>
                                    <p:anim calcmode="lin" valueType="num">
                                      <p:cBhvr>
                                        <p:cTn id="80" dur="1000" fill="hold"/>
                                        <p:tgtEl>
                                          <p:spTgt spid="103"/>
                                        </p:tgtEl>
                                        <p:attrNameLst>
                                          <p:attrName>ppt_w</p:attrName>
                                        </p:attrNameLst>
                                      </p:cBhvr>
                                      <p:tavLst>
                                        <p:tav tm="0">
                                          <p:val>
                                            <p:strVal val="#ppt_w*0.70"/>
                                          </p:val>
                                        </p:tav>
                                        <p:tav tm="100000">
                                          <p:val>
                                            <p:strVal val="#ppt_w"/>
                                          </p:val>
                                        </p:tav>
                                      </p:tavLst>
                                    </p:anim>
                                    <p:anim calcmode="lin" valueType="num">
                                      <p:cBhvr>
                                        <p:cTn id="81" dur="1000" fill="hold"/>
                                        <p:tgtEl>
                                          <p:spTgt spid="103"/>
                                        </p:tgtEl>
                                        <p:attrNameLst>
                                          <p:attrName>ppt_h</p:attrName>
                                        </p:attrNameLst>
                                      </p:cBhvr>
                                      <p:tavLst>
                                        <p:tav tm="0">
                                          <p:val>
                                            <p:strVal val="#ppt_h"/>
                                          </p:val>
                                        </p:tav>
                                        <p:tav tm="100000">
                                          <p:val>
                                            <p:strVal val="#ppt_h"/>
                                          </p:val>
                                        </p:tav>
                                      </p:tavLst>
                                    </p:anim>
                                    <p:animEffect transition="in" filter="fade">
                                      <p:cBhvr>
                                        <p:cTn id="82" dur="1000"/>
                                        <p:tgtEl>
                                          <p:spTgt spid="103"/>
                                        </p:tgtEl>
                                      </p:cBhvr>
                                    </p:animEffect>
                                  </p:childTnLst>
                                </p:cTn>
                              </p:par>
                              <p:par>
                                <p:cTn id="83" presetID="55" presetClass="entr" presetSubtype="0" fill="hold" grpId="0" nodeType="withEffect">
                                  <p:stCondLst>
                                    <p:cond delay="2500"/>
                                  </p:stCondLst>
                                  <p:childTnLst>
                                    <p:set>
                                      <p:cBhvr>
                                        <p:cTn id="84" dur="1" fill="hold">
                                          <p:stCondLst>
                                            <p:cond delay="0"/>
                                          </p:stCondLst>
                                        </p:cTn>
                                        <p:tgtEl>
                                          <p:spTgt spid="104"/>
                                        </p:tgtEl>
                                        <p:attrNameLst>
                                          <p:attrName>style.visibility</p:attrName>
                                        </p:attrNameLst>
                                      </p:cBhvr>
                                      <p:to>
                                        <p:strVal val="visible"/>
                                      </p:to>
                                    </p:set>
                                    <p:anim calcmode="lin" valueType="num">
                                      <p:cBhvr>
                                        <p:cTn id="85" dur="1000" fill="hold"/>
                                        <p:tgtEl>
                                          <p:spTgt spid="104"/>
                                        </p:tgtEl>
                                        <p:attrNameLst>
                                          <p:attrName>ppt_w</p:attrName>
                                        </p:attrNameLst>
                                      </p:cBhvr>
                                      <p:tavLst>
                                        <p:tav tm="0">
                                          <p:val>
                                            <p:strVal val="#ppt_w*0.70"/>
                                          </p:val>
                                        </p:tav>
                                        <p:tav tm="100000">
                                          <p:val>
                                            <p:strVal val="#ppt_w"/>
                                          </p:val>
                                        </p:tav>
                                      </p:tavLst>
                                    </p:anim>
                                    <p:anim calcmode="lin" valueType="num">
                                      <p:cBhvr>
                                        <p:cTn id="86" dur="1000" fill="hold"/>
                                        <p:tgtEl>
                                          <p:spTgt spid="104"/>
                                        </p:tgtEl>
                                        <p:attrNameLst>
                                          <p:attrName>ppt_h</p:attrName>
                                        </p:attrNameLst>
                                      </p:cBhvr>
                                      <p:tavLst>
                                        <p:tav tm="0">
                                          <p:val>
                                            <p:strVal val="#ppt_h"/>
                                          </p:val>
                                        </p:tav>
                                        <p:tav tm="100000">
                                          <p:val>
                                            <p:strVal val="#ppt_h"/>
                                          </p:val>
                                        </p:tav>
                                      </p:tavLst>
                                    </p:anim>
                                    <p:animEffect transition="in" filter="fade">
                                      <p:cBhvr>
                                        <p:cTn id="87" dur="1000"/>
                                        <p:tgtEl>
                                          <p:spTgt spid="104"/>
                                        </p:tgtEl>
                                      </p:cBhvr>
                                    </p:animEffect>
                                  </p:childTnLst>
                                </p:cTn>
                              </p:par>
                              <p:par>
                                <p:cTn id="88" presetID="55" presetClass="entr" presetSubtype="0" fill="hold" grpId="0" nodeType="withEffect">
                                  <p:stCondLst>
                                    <p:cond delay="2500"/>
                                  </p:stCondLst>
                                  <p:childTnLst>
                                    <p:set>
                                      <p:cBhvr>
                                        <p:cTn id="89" dur="1" fill="hold">
                                          <p:stCondLst>
                                            <p:cond delay="0"/>
                                          </p:stCondLst>
                                        </p:cTn>
                                        <p:tgtEl>
                                          <p:spTgt spid="105"/>
                                        </p:tgtEl>
                                        <p:attrNameLst>
                                          <p:attrName>style.visibility</p:attrName>
                                        </p:attrNameLst>
                                      </p:cBhvr>
                                      <p:to>
                                        <p:strVal val="visible"/>
                                      </p:to>
                                    </p:set>
                                    <p:anim calcmode="lin" valueType="num">
                                      <p:cBhvr>
                                        <p:cTn id="90" dur="1000" fill="hold"/>
                                        <p:tgtEl>
                                          <p:spTgt spid="105"/>
                                        </p:tgtEl>
                                        <p:attrNameLst>
                                          <p:attrName>ppt_w</p:attrName>
                                        </p:attrNameLst>
                                      </p:cBhvr>
                                      <p:tavLst>
                                        <p:tav tm="0">
                                          <p:val>
                                            <p:strVal val="#ppt_w*0.70"/>
                                          </p:val>
                                        </p:tav>
                                        <p:tav tm="100000">
                                          <p:val>
                                            <p:strVal val="#ppt_w"/>
                                          </p:val>
                                        </p:tav>
                                      </p:tavLst>
                                    </p:anim>
                                    <p:anim calcmode="lin" valueType="num">
                                      <p:cBhvr>
                                        <p:cTn id="91" dur="1000" fill="hold"/>
                                        <p:tgtEl>
                                          <p:spTgt spid="105"/>
                                        </p:tgtEl>
                                        <p:attrNameLst>
                                          <p:attrName>ppt_h</p:attrName>
                                        </p:attrNameLst>
                                      </p:cBhvr>
                                      <p:tavLst>
                                        <p:tav tm="0">
                                          <p:val>
                                            <p:strVal val="#ppt_h"/>
                                          </p:val>
                                        </p:tav>
                                        <p:tav tm="100000">
                                          <p:val>
                                            <p:strVal val="#ppt_h"/>
                                          </p:val>
                                        </p:tav>
                                      </p:tavLst>
                                    </p:anim>
                                    <p:animEffect transition="in" filter="fade">
                                      <p:cBhvr>
                                        <p:cTn id="92" dur="1000"/>
                                        <p:tgtEl>
                                          <p:spTgt spid="105"/>
                                        </p:tgtEl>
                                      </p:cBhvr>
                                    </p:animEffect>
                                  </p:childTnLst>
                                </p:cTn>
                              </p:par>
                              <p:par>
                                <p:cTn id="93" presetID="55" presetClass="entr" presetSubtype="0" fill="hold" grpId="0" nodeType="withEffect">
                                  <p:stCondLst>
                                    <p:cond delay="2500"/>
                                  </p:stCondLst>
                                  <p:childTnLst>
                                    <p:set>
                                      <p:cBhvr>
                                        <p:cTn id="94" dur="1" fill="hold">
                                          <p:stCondLst>
                                            <p:cond delay="0"/>
                                          </p:stCondLst>
                                        </p:cTn>
                                        <p:tgtEl>
                                          <p:spTgt spid="106"/>
                                        </p:tgtEl>
                                        <p:attrNameLst>
                                          <p:attrName>style.visibility</p:attrName>
                                        </p:attrNameLst>
                                      </p:cBhvr>
                                      <p:to>
                                        <p:strVal val="visible"/>
                                      </p:to>
                                    </p:set>
                                    <p:anim calcmode="lin" valueType="num">
                                      <p:cBhvr>
                                        <p:cTn id="95" dur="1000" fill="hold"/>
                                        <p:tgtEl>
                                          <p:spTgt spid="106"/>
                                        </p:tgtEl>
                                        <p:attrNameLst>
                                          <p:attrName>ppt_w</p:attrName>
                                        </p:attrNameLst>
                                      </p:cBhvr>
                                      <p:tavLst>
                                        <p:tav tm="0">
                                          <p:val>
                                            <p:strVal val="#ppt_w*0.70"/>
                                          </p:val>
                                        </p:tav>
                                        <p:tav tm="100000">
                                          <p:val>
                                            <p:strVal val="#ppt_w"/>
                                          </p:val>
                                        </p:tav>
                                      </p:tavLst>
                                    </p:anim>
                                    <p:anim calcmode="lin" valueType="num">
                                      <p:cBhvr>
                                        <p:cTn id="96" dur="1000" fill="hold"/>
                                        <p:tgtEl>
                                          <p:spTgt spid="106"/>
                                        </p:tgtEl>
                                        <p:attrNameLst>
                                          <p:attrName>ppt_h</p:attrName>
                                        </p:attrNameLst>
                                      </p:cBhvr>
                                      <p:tavLst>
                                        <p:tav tm="0">
                                          <p:val>
                                            <p:strVal val="#ppt_h"/>
                                          </p:val>
                                        </p:tav>
                                        <p:tav tm="100000">
                                          <p:val>
                                            <p:strVal val="#ppt_h"/>
                                          </p:val>
                                        </p:tav>
                                      </p:tavLst>
                                    </p:anim>
                                    <p:animEffect transition="in" filter="fade">
                                      <p:cBhvr>
                                        <p:cTn id="97" dur="1000"/>
                                        <p:tgtEl>
                                          <p:spTgt spid="106"/>
                                        </p:tgtEl>
                                      </p:cBhvr>
                                    </p:animEffect>
                                  </p:childTnLst>
                                </p:cTn>
                              </p:par>
                              <p:par>
                                <p:cTn id="98" presetID="55" presetClass="entr" presetSubtype="0" fill="hold" grpId="0" nodeType="withEffect">
                                  <p:stCondLst>
                                    <p:cond delay="2500"/>
                                  </p:stCondLst>
                                  <p:childTnLst>
                                    <p:set>
                                      <p:cBhvr>
                                        <p:cTn id="99" dur="1" fill="hold">
                                          <p:stCondLst>
                                            <p:cond delay="0"/>
                                          </p:stCondLst>
                                        </p:cTn>
                                        <p:tgtEl>
                                          <p:spTgt spid="108"/>
                                        </p:tgtEl>
                                        <p:attrNameLst>
                                          <p:attrName>style.visibility</p:attrName>
                                        </p:attrNameLst>
                                      </p:cBhvr>
                                      <p:to>
                                        <p:strVal val="visible"/>
                                      </p:to>
                                    </p:set>
                                    <p:anim calcmode="lin" valueType="num">
                                      <p:cBhvr>
                                        <p:cTn id="100" dur="1000" fill="hold"/>
                                        <p:tgtEl>
                                          <p:spTgt spid="108"/>
                                        </p:tgtEl>
                                        <p:attrNameLst>
                                          <p:attrName>ppt_w</p:attrName>
                                        </p:attrNameLst>
                                      </p:cBhvr>
                                      <p:tavLst>
                                        <p:tav tm="0">
                                          <p:val>
                                            <p:strVal val="#ppt_w*0.70"/>
                                          </p:val>
                                        </p:tav>
                                        <p:tav tm="100000">
                                          <p:val>
                                            <p:strVal val="#ppt_w"/>
                                          </p:val>
                                        </p:tav>
                                      </p:tavLst>
                                    </p:anim>
                                    <p:anim calcmode="lin" valueType="num">
                                      <p:cBhvr>
                                        <p:cTn id="101" dur="1000" fill="hold"/>
                                        <p:tgtEl>
                                          <p:spTgt spid="108"/>
                                        </p:tgtEl>
                                        <p:attrNameLst>
                                          <p:attrName>ppt_h</p:attrName>
                                        </p:attrNameLst>
                                      </p:cBhvr>
                                      <p:tavLst>
                                        <p:tav tm="0">
                                          <p:val>
                                            <p:strVal val="#ppt_h"/>
                                          </p:val>
                                        </p:tav>
                                        <p:tav tm="100000">
                                          <p:val>
                                            <p:strVal val="#ppt_h"/>
                                          </p:val>
                                        </p:tav>
                                      </p:tavLst>
                                    </p:anim>
                                    <p:animEffect transition="in" filter="fade">
                                      <p:cBhvr>
                                        <p:cTn id="102" dur="1000"/>
                                        <p:tgtEl>
                                          <p:spTgt spid="108"/>
                                        </p:tgtEl>
                                      </p:cBhvr>
                                    </p:animEffect>
                                  </p:childTnLst>
                                </p:cTn>
                              </p:par>
                              <p:par>
                                <p:cTn id="103" presetID="55" presetClass="entr" presetSubtype="0" fill="hold" grpId="0" nodeType="withEffect">
                                  <p:stCondLst>
                                    <p:cond delay="2500"/>
                                  </p:stCondLst>
                                  <p:childTnLst>
                                    <p:set>
                                      <p:cBhvr>
                                        <p:cTn id="104" dur="1" fill="hold">
                                          <p:stCondLst>
                                            <p:cond delay="0"/>
                                          </p:stCondLst>
                                        </p:cTn>
                                        <p:tgtEl>
                                          <p:spTgt spid="110"/>
                                        </p:tgtEl>
                                        <p:attrNameLst>
                                          <p:attrName>style.visibility</p:attrName>
                                        </p:attrNameLst>
                                      </p:cBhvr>
                                      <p:to>
                                        <p:strVal val="visible"/>
                                      </p:to>
                                    </p:set>
                                    <p:anim calcmode="lin" valueType="num">
                                      <p:cBhvr>
                                        <p:cTn id="105" dur="1000" fill="hold"/>
                                        <p:tgtEl>
                                          <p:spTgt spid="110"/>
                                        </p:tgtEl>
                                        <p:attrNameLst>
                                          <p:attrName>ppt_w</p:attrName>
                                        </p:attrNameLst>
                                      </p:cBhvr>
                                      <p:tavLst>
                                        <p:tav tm="0">
                                          <p:val>
                                            <p:strVal val="#ppt_w*0.70"/>
                                          </p:val>
                                        </p:tav>
                                        <p:tav tm="100000">
                                          <p:val>
                                            <p:strVal val="#ppt_w"/>
                                          </p:val>
                                        </p:tav>
                                      </p:tavLst>
                                    </p:anim>
                                    <p:anim calcmode="lin" valueType="num">
                                      <p:cBhvr>
                                        <p:cTn id="106" dur="1000" fill="hold"/>
                                        <p:tgtEl>
                                          <p:spTgt spid="110"/>
                                        </p:tgtEl>
                                        <p:attrNameLst>
                                          <p:attrName>ppt_h</p:attrName>
                                        </p:attrNameLst>
                                      </p:cBhvr>
                                      <p:tavLst>
                                        <p:tav tm="0">
                                          <p:val>
                                            <p:strVal val="#ppt_h"/>
                                          </p:val>
                                        </p:tav>
                                        <p:tav tm="100000">
                                          <p:val>
                                            <p:strVal val="#ppt_h"/>
                                          </p:val>
                                        </p:tav>
                                      </p:tavLst>
                                    </p:anim>
                                    <p:animEffect transition="in" filter="fade">
                                      <p:cBhvr>
                                        <p:cTn id="107" dur="1000"/>
                                        <p:tgtEl>
                                          <p:spTgt spid="110"/>
                                        </p:tgtEl>
                                      </p:cBhvr>
                                    </p:animEffect>
                                  </p:childTnLst>
                                </p:cTn>
                              </p:par>
                              <p:par>
                                <p:cTn id="108" presetID="55" presetClass="entr" presetSubtype="0" fill="hold" grpId="0" nodeType="withEffect">
                                  <p:stCondLst>
                                    <p:cond delay="2500"/>
                                  </p:stCondLst>
                                  <p:childTnLst>
                                    <p:set>
                                      <p:cBhvr>
                                        <p:cTn id="109" dur="1" fill="hold">
                                          <p:stCondLst>
                                            <p:cond delay="0"/>
                                          </p:stCondLst>
                                        </p:cTn>
                                        <p:tgtEl>
                                          <p:spTgt spid="112"/>
                                        </p:tgtEl>
                                        <p:attrNameLst>
                                          <p:attrName>style.visibility</p:attrName>
                                        </p:attrNameLst>
                                      </p:cBhvr>
                                      <p:to>
                                        <p:strVal val="visible"/>
                                      </p:to>
                                    </p:set>
                                    <p:anim calcmode="lin" valueType="num">
                                      <p:cBhvr>
                                        <p:cTn id="110" dur="1000" fill="hold"/>
                                        <p:tgtEl>
                                          <p:spTgt spid="112"/>
                                        </p:tgtEl>
                                        <p:attrNameLst>
                                          <p:attrName>ppt_w</p:attrName>
                                        </p:attrNameLst>
                                      </p:cBhvr>
                                      <p:tavLst>
                                        <p:tav tm="0">
                                          <p:val>
                                            <p:strVal val="#ppt_w*0.70"/>
                                          </p:val>
                                        </p:tav>
                                        <p:tav tm="100000">
                                          <p:val>
                                            <p:strVal val="#ppt_w"/>
                                          </p:val>
                                        </p:tav>
                                      </p:tavLst>
                                    </p:anim>
                                    <p:anim calcmode="lin" valueType="num">
                                      <p:cBhvr>
                                        <p:cTn id="111" dur="1000" fill="hold"/>
                                        <p:tgtEl>
                                          <p:spTgt spid="112"/>
                                        </p:tgtEl>
                                        <p:attrNameLst>
                                          <p:attrName>ppt_h</p:attrName>
                                        </p:attrNameLst>
                                      </p:cBhvr>
                                      <p:tavLst>
                                        <p:tav tm="0">
                                          <p:val>
                                            <p:strVal val="#ppt_h"/>
                                          </p:val>
                                        </p:tav>
                                        <p:tav tm="100000">
                                          <p:val>
                                            <p:strVal val="#ppt_h"/>
                                          </p:val>
                                        </p:tav>
                                      </p:tavLst>
                                    </p:anim>
                                    <p:animEffect transition="in" filter="fade">
                                      <p:cBhvr>
                                        <p:cTn id="112" dur="1000"/>
                                        <p:tgtEl>
                                          <p:spTgt spid="112"/>
                                        </p:tgtEl>
                                      </p:cBhvr>
                                    </p:animEffect>
                                  </p:childTnLst>
                                </p:cTn>
                              </p:par>
                              <p:par>
                                <p:cTn id="113" presetID="10" presetClass="entr" presetSubtype="0" fill="hold" nodeType="withEffect">
                                  <p:stCondLst>
                                    <p:cond delay="3000"/>
                                  </p:stCondLst>
                                  <p:childTnLst>
                                    <p:set>
                                      <p:cBhvr>
                                        <p:cTn id="114" dur="1" fill="hold">
                                          <p:stCondLst>
                                            <p:cond delay="0"/>
                                          </p:stCondLst>
                                        </p:cTn>
                                        <p:tgtEl>
                                          <p:spTgt spid="5"/>
                                        </p:tgtEl>
                                        <p:attrNameLst>
                                          <p:attrName>style.visibility</p:attrName>
                                        </p:attrNameLst>
                                      </p:cBhvr>
                                      <p:to>
                                        <p:strVal val="visible"/>
                                      </p:to>
                                    </p:set>
                                    <p:animEffect transition="in" filter="fade">
                                      <p:cBhvr>
                                        <p:cTn id="115" dur="1000"/>
                                        <p:tgtEl>
                                          <p:spTgt spid="5"/>
                                        </p:tgtEl>
                                      </p:cBhvr>
                                    </p:animEffect>
                                  </p:childTnLst>
                                </p:cTn>
                              </p:par>
                            </p:childTnLst>
                          </p:cTn>
                        </p:par>
                        <p:par>
                          <p:cTn id="116" fill="hold">
                            <p:stCondLst>
                              <p:cond delay="4000"/>
                            </p:stCondLst>
                            <p:childTnLst>
                              <p:par>
                                <p:cTn id="117" presetID="22" presetClass="entr" presetSubtype="8" fill="hold" nodeType="afterEffect">
                                  <p:stCondLst>
                                    <p:cond delay="0"/>
                                  </p:stCondLst>
                                  <p:childTnLst>
                                    <p:set>
                                      <p:cBhvr>
                                        <p:cTn id="118" dur="1" fill="hold">
                                          <p:stCondLst>
                                            <p:cond delay="0"/>
                                          </p:stCondLst>
                                        </p:cTn>
                                        <p:tgtEl>
                                          <p:spTgt spid="3"/>
                                        </p:tgtEl>
                                        <p:attrNameLst>
                                          <p:attrName>style.visibility</p:attrName>
                                        </p:attrNameLst>
                                      </p:cBhvr>
                                      <p:to>
                                        <p:strVal val="visible"/>
                                      </p:to>
                                    </p:set>
                                    <p:animEffect transition="in" filter="wipe(left)">
                                      <p:cBhvr>
                                        <p:cTn id="119" dur="3000"/>
                                        <p:tgtEl>
                                          <p:spTgt spid="3"/>
                                        </p:tgtEl>
                                      </p:cBhvr>
                                    </p:animEffect>
                                  </p:childTnLst>
                                </p:cTn>
                              </p:par>
                              <p:par>
                                <p:cTn id="120" presetID="10" presetClass="entr" presetSubtype="0" fill="hold" nodeType="withEffect">
                                  <p:stCondLst>
                                    <p:cond delay="0"/>
                                  </p:stCondLst>
                                  <p:childTnLst>
                                    <p:set>
                                      <p:cBhvr>
                                        <p:cTn id="121" dur="1" fill="hold">
                                          <p:stCondLst>
                                            <p:cond delay="0"/>
                                          </p:stCondLst>
                                        </p:cTn>
                                        <p:tgtEl>
                                          <p:spTgt spid="141"/>
                                        </p:tgtEl>
                                        <p:attrNameLst>
                                          <p:attrName>style.visibility</p:attrName>
                                        </p:attrNameLst>
                                      </p:cBhvr>
                                      <p:to>
                                        <p:strVal val="visible"/>
                                      </p:to>
                                    </p:set>
                                    <p:animEffect transition="in" filter="fade">
                                      <p:cBhvr>
                                        <p:cTn id="122" dur="1000"/>
                                        <p:tgtEl>
                                          <p:spTgt spid="141"/>
                                        </p:tgtEl>
                                      </p:cBhvr>
                                    </p:animEffect>
                                  </p:childTnLst>
                                </p:cTn>
                              </p:par>
                              <p:par>
                                <p:cTn id="123" presetID="0" presetClass="path" presetSubtype="0" decel="50000" fill="hold" nodeType="withEffect">
                                  <p:stCondLst>
                                    <p:cond delay="0"/>
                                  </p:stCondLst>
                                  <p:childTnLst>
                                    <p:animMotion origin="layout" path="M -0.08216 0.00046 L -0.0017 -0.00047 " pathEditMode="relative" rAng="0" ptsTypes="AA">
                                      <p:cBhvr>
                                        <p:cTn id="124" dur="1000" fill="hold"/>
                                        <p:tgtEl>
                                          <p:spTgt spid="141"/>
                                        </p:tgtEl>
                                        <p:attrNameLst>
                                          <p:attrName>ppt_x</p:attrName>
                                          <p:attrName>ppt_y</p:attrName>
                                        </p:attrNameLst>
                                      </p:cBhvr>
                                      <p:rCtr x="4023" y="-46"/>
                                    </p:animMotion>
                                  </p:childTnLst>
                                </p:cTn>
                              </p:par>
                              <p:par>
                                <p:cTn id="125" presetID="10" presetClass="entr" presetSubtype="0" fill="hold" nodeType="withEffect">
                                  <p:stCondLst>
                                    <p:cond delay="1000"/>
                                  </p:stCondLst>
                                  <p:childTnLst>
                                    <p:set>
                                      <p:cBhvr>
                                        <p:cTn id="126" dur="1" fill="hold">
                                          <p:stCondLst>
                                            <p:cond delay="0"/>
                                          </p:stCondLst>
                                        </p:cTn>
                                        <p:tgtEl>
                                          <p:spTgt spid="126"/>
                                        </p:tgtEl>
                                        <p:attrNameLst>
                                          <p:attrName>style.visibility</p:attrName>
                                        </p:attrNameLst>
                                      </p:cBhvr>
                                      <p:to>
                                        <p:strVal val="visible"/>
                                      </p:to>
                                    </p:set>
                                    <p:animEffect transition="in" filter="fade">
                                      <p:cBhvr>
                                        <p:cTn id="127" dur="1000"/>
                                        <p:tgtEl>
                                          <p:spTgt spid="126"/>
                                        </p:tgtEl>
                                      </p:cBhvr>
                                    </p:animEffect>
                                  </p:childTnLst>
                                </p:cTn>
                              </p:par>
                              <p:par>
                                <p:cTn id="128" presetID="0" presetClass="path" presetSubtype="0" decel="50000" fill="hold" nodeType="withEffect">
                                  <p:stCondLst>
                                    <p:cond delay="1000"/>
                                  </p:stCondLst>
                                  <p:childTnLst>
                                    <p:animMotion origin="layout" path="M -0.28346 -0.00046 L 1.875E-6 4.44444E-6 " pathEditMode="relative" rAng="0" ptsTypes="AA">
                                      <p:cBhvr>
                                        <p:cTn id="129" dur="2000" fill="hold"/>
                                        <p:tgtEl>
                                          <p:spTgt spid="126"/>
                                        </p:tgtEl>
                                        <p:attrNameLst>
                                          <p:attrName>ppt_x</p:attrName>
                                          <p:attrName>ppt_y</p:attrName>
                                        </p:attrNameLst>
                                      </p:cBhvr>
                                      <p:rCtr x="14063" y="0"/>
                                    </p:animMotion>
                                  </p:childTnLst>
                                </p:cTn>
                              </p:par>
                              <p:par>
                                <p:cTn id="130" presetID="10" presetClass="entr" presetSubtype="0" fill="hold" nodeType="withEffect">
                                  <p:stCondLst>
                                    <p:cond delay="3000"/>
                                  </p:stCondLst>
                                  <p:childTnLst>
                                    <p:set>
                                      <p:cBhvr>
                                        <p:cTn id="131" dur="1" fill="hold">
                                          <p:stCondLst>
                                            <p:cond delay="0"/>
                                          </p:stCondLst>
                                        </p:cTn>
                                        <p:tgtEl>
                                          <p:spTgt spid="133"/>
                                        </p:tgtEl>
                                        <p:attrNameLst>
                                          <p:attrName>style.visibility</p:attrName>
                                        </p:attrNameLst>
                                      </p:cBhvr>
                                      <p:to>
                                        <p:strVal val="visible"/>
                                      </p:to>
                                    </p:set>
                                    <p:animEffect transition="in" filter="fade">
                                      <p:cBhvr>
                                        <p:cTn id="132" dur="1000"/>
                                        <p:tgtEl>
                                          <p:spTgt spid="133"/>
                                        </p:tgtEl>
                                      </p:cBhvr>
                                    </p:animEffect>
                                  </p:childTnLst>
                                </p:cTn>
                              </p:par>
                              <p:par>
                                <p:cTn id="133" presetID="0" presetClass="path" presetSubtype="0" decel="50000" fill="hold" nodeType="withEffect">
                                  <p:stCondLst>
                                    <p:cond delay="3000"/>
                                  </p:stCondLst>
                                  <p:childTnLst>
                                    <p:animMotion origin="layout" path="M -0.21211 4.44444E-6 L 1.45833E-6 -2.96296E-6 " pathEditMode="relative" rAng="0" ptsTypes="AA">
                                      <p:cBhvr>
                                        <p:cTn id="134" dur="1500" fill="hold"/>
                                        <p:tgtEl>
                                          <p:spTgt spid="133"/>
                                        </p:tgtEl>
                                        <p:attrNameLst>
                                          <p:attrName>ppt_x</p:attrName>
                                          <p:attrName>ppt_y</p:attrName>
                                        </p:attrNameLst>
                                      </p:cBhvr>
                                      <p:rCtr x="10638"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animBg="1"/>
      <p:bldP spid="51" grpId="0" animBg="1"/>
      <p:bldP spid="93" grpId="0" animBg="1"/>
      <p:bldP spid="95"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10" grpId="0" animBg="1"/>
      <p:bldP spid="112" grpId="0" animBg="1"/>
      <p:bldP spid="108" grpId="0" animBg="1"/>
      <p:bldP spid="72" grpId="0" animBg="1"/>
      <p:bldP spid="83" grpId="0" animBg="1"/>
      <p:bldP spid="88" grpId="0" animBg="1"/>
      <p:bldP spid="90" grpId="0" animBg="1"/>
      <p:bldP spid="92" grpId="0" animBg="1"/>
      <p:bldP spid="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extLst>
              <a:ext uri="{FF2B5EF4-FFF2-40B4-BE49-F238E27FC236}">
                <a16:creationId xmlns="" xmlns:a16="http://schemas.microsoft.com/office/drawing/2014/main" id="{46713F1D-4D14-9C48-AAB5-37AB772F3CA3}"/>
              </a:ext>
            </a:extLst>
          </p:cNvPr>
          <p:cNvSpPr/>
          <p:nvPr/>
        </p:nvSpPr>
        <p:spPr bwMode="auto">
          <a:xfrm>
            <a:off x="6467655" y="5978503"/>
            <a:ext cx="3970399" cy="690671"/>
          </a:xfrm>
          <a:prstGeom prst="roundRect">
            <a:avLst>
              <a:gd name="adj" fmla="val 9962"/>
            </a:avLst>
          </a:prstGeom>
          <a:noFill/>
          <a:ln w="9525">
            <a:noFill/>
            <a:round/>
            <a:headEnd/>
            <a:tailEnd/>
          </a:ln>
        </p:spPr>
        <p:txBody>
          <a:bodyPr vert="horz" wrap="square" lIns="121593" tIns="60797" rIns="121593" bIns="60797" numCol="1" rtlCol="0" anchor="ctr" anchorCtr="0" compatLnSpc="1">
            <a:prstTxWarp prst="textNoShape">
              <a:avLst/>
            </a:prstTxWarp>
          </a:bodyPr>
          <a:lstStyle/>
          <a:p>
            <a:pPr algn="ctr" defTabSz="911888">
              <a:defRPr/>
            </a:pPr>
            <a:r>
              <a:rPr lang="en-US" sz="2000" b="1" dirty="0" smtClean="0">
                <a:solidFill>
                  <a:schemeClr val="bg1"/>
                </a:solidFill>
                <a:latin typeface="Century Gothic" panose="020B0502020202020204" pitchFamily="34" charset="0"/>
                <a:ea typeface="Helvetica Neue"/>
                <a:cs typeface="Helvetica Neue"/>
                <a:sym typeface="Century Gothic"/>
                <a:hlinkClick r:id="rId3"/>
              </a:rPr>
              <a:t>Contact Us</a:t>
            </a:r>
            <a:endParaRPr lang="en-US" sz="2000" b="1" dirty="0">
              <a:solidFill>
                <a:schemeClr val="bg1"/>
              </a:solidFill>
              <a:latin typeface="Century Gothic" panose="020B0502020202020204" pitchFamily="34" charset="0"/>
              <a:ea typeface="Helvetica Neue"/>
              <a:cs typeface="Helvetica Neue"/>
              <a:sym typeface="Century Gothic"/>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4475" y="5987557"/>
            <a:ext cx="681617" cy="681617"/>
          </a:xfrm>
          <a:prstGeom prst="rect">
            <a:avLst/>
          </a:prstGeom>
        </p:spPr>
      </p:pic>
      <p:sp>
        <p:nvSpPr>
          <p:cNvPr id="2" name="TextBox 1"/>
          <p:cNvSpPr txBox="1"/>
          <p:nvPr/>
        </p:nvSpPr>
        <p:spPr>
          <a:xfrm>
            <a:off x="762000" y="140677"/>
            <a:ext cx="10119764" cy="369332"/>
          </a:xfrm>
          <a:prstGeom prst="rect">
            <a:avLst/>
          </a:prstGeom>
          <a:solidFill>
            <a:srgbClr val="5597F6"/>
          </a:solidFill>
        </p:spPr>
        <p:txBody>
          <a:bodyPr wrap="square" rtlCol="0">
            <a:spAutoFit/>
          </a:bodyPr>
          <a:lstStyle/>
          <a:p>
            <a:pPr algn="ctr"/>
            <a:r>
              <a:rPr lang="en-GB" dirty="0" smtClean="0">
                <a:solidFill>
                  <a:schemeClr val="bg1"/>
                </a:solidFill>
                <a:latin typeface="Century Gothic" panose="020B0502020202020204" pitchFamily="34" charset="0"/>
              </a:rPr>
              <a:t>Live File Hybrid CV </a:t>
            </a:r>
            <a:endParaRPr lang="en-GB" dirty="0">
              <a:solidFill>
                <a:schemeClr val="bg1"/>
              </a:solidFill>
              <a:latin typeface="Century Gothic" panose="020B0502020202020204" pitchFamily="34" charset="0"/>
            </a:endParaRPr>
          </a:p>
        </p:txBody>
      </p:sp>
      <p:sp>
        <p:nvSpPr>
          <p:cNvPr id="4" name="TextBox 3"/>
          <p:cNvSpPr txBox="1"/>
          <p:nvPr/>
        </p:nvSpPr>
        <p:spPr>
          <a:xfrm>
            <a:off x="668215" y="703385"/>
            <a:ext cx="10119764" cy="4801314"/>
          </a:xfrm>
          <a:prstGeom prst="rect">
            <a:avLst/>
          </a:prstGeom>
          <a:noFill/>
        </p:spPr>
        <p:txBody>
          <a:bodyPr wrap="square" rtlCol="0">
            <a:spAutoFit/>
          </a:bodyPr>
          <a:lstStyle/>
          <a:p>
            <a:r>
              <a:rPr lang="en-GB" sz="1600" dirty="0" smtClean="0">
                <a:latin typeface="Century Gothic" panose="020B0502020202020204" pitchFamily="34" charset="0"/>
              </a:rPr>
              <a:t>Everyone has an opinion around CV’s</a:t>
            </a:r>
          </a:p>
          <a:p>
            <a:endParaRPr lang="en-GB" sz="1600" dirty="0">
              <a:latin typeface="Century Gothic" panose="020B0502020202020204" pitchFamily="34" charset="0"/>
            </a:endParaRPr>
          </a:p>
          <a:p>
            <a:r>
              <a:rPr lang="en-GB" sz="1600" dirty="0" smtClean="0">
                <a:latin typeface="Century Gothic" panose="020B0502020202020204" pitchFamily="34" charset="0"/>
              </a:rPr>
              <a:t>If we feel the need to re work a CV ……. we will say so</a:t>
            </a:r>
          </a:p>
          <a:p>
            <a:endParaRPr lang="en-GB" sz="1600" dirty="0">
              <a:latin typeface="Century Gothic" panose="020B0502020202020204" pitchFamily="34" charset="0"/>
            </a:endParaRPr>
          </a:p>
          <a:p>
            <a:r>
              <a:rPr lang="en-GB" sz="1600" dirty="0" smtClean="0">
                <a:latin typeface="Century Gothic" panose="020B0502020202020204" pitchFamily="34" charset="0"/>
              </a:rPr>
              <a:t>We do standalone CV’S at a charge</a:t>
            </a:r>
          </a:p>
          <a:p>
            <a:endParaRPr lang="en-GB" sz="1600" dirty="0">
              <a:latin typeface="Century Gothic" panose="020B0502020202020204" pitchFamily="34" charset="0"/>
            </a:endParaRPr>
          </a:p>
          <a:p>
            <a:r>
              <a:rPr lang="en-GB" sz="1600" dirty="0" smtClean="0">
                <a:latin typeface="Century Gothic" panose="020B0502020202020204" pitchFamily="34" charset="0"/>
              </a:rPr>
              <a:t>We do CV’s for Live - File Clients (Options 2 &amp; 3) free of charge</a:t>
            </a:r>
          </a:p>
          <a:p>
            <a:endParaRPr lang="en-GB" sz="1400" dirty="0">
              <a:latin typeface="Century Gothic" panose="020B0502020202020204" pitchFamily="34" charset="0"/>
            </a:endParaRPr>
          </a:p>
          <a:p>
            <a:r>
              <a:rPr lang="en-GB" b="1" dirty="0" smtClean="0">
                <a:latin typeface="Century Gothic" panose="020B0502020202020204" pitchFamily="34" charset="0"/>
              </a:rPr>
              <a:t>We produce one type of CV for all customers:</a:t>
            </a:r>
          </a:p>
          <a:p>
            <a:endParaRPr lang="en-GB" b="1" dirty="0">
              <a:latin typeface="Century Gothic" panose="020B0502020202020204" pitchFamily="34" charset="0"/>
            </a:endParaRPr>
          </a:p>
          <a:p>
            <a:r>
              <a:rPr lang="en-GB" sz="1600" dirty="0" smtClean="0">
                <a:latin typeface="Century Gothic" panose="020B0502020202020204" pitchFamily="34" charset="0"/>
              </a:rPr>
              <a:t>This version utilises a Researched Methodology (University led)</a:t>
            </a:r>
          </a:p>
          <a:p>
            <a:endParaRPr lang="en-GB" sz="1600" dirty="0">
              <a:latin typeface="Century Gothic" panose="020B0502020202020204" pitchFamily="34" charset="0"/>
            </a:endParaRPr>
          </a:p>
          <a:p>
            <a:r>
              <a:rPr lang="en-GB" sz="1600" dirty="0" smtClean="0">
                <a:latin typeface="Century Gothic" panose="020B0502020202020204" pitchFamily="34" charset="0"/>
              </a:rPr>
              <a:t>Suitable for human visual screening &amp; HR computer screening</a:t>
            </a:r>
          </a:p>
          <a:p>
            <a:endParaRPr lang="en-GB" sz="1600" dirty="0">
              <a:latin typeface="Century Gothic" panose="020B0502020202020204" pitchFamily="34" charset="0"/>
            </a:endParaRPr>
          </a:p>
          <a:p>
            <a:r>
              <a:rPr lang="en-GB" sz="1600" dirty="0" smtClean="0">
                <a:latin typeface="Century Gothic" panose="020B0502020202020204" pitchFamily="34" charset="0"/>
              </a:rPr>
              <a:t>They have a hybridised structure for ‘in &amp; out’ of sector use</a:t>
            </a:r>
          </a:p>
          <a:p>
            <a:endParaRPr lang="en-GB" sz="1600" dirty="0">
              <a:latin typeface="Century Gothic" panose="020B0502020202020204" pitchFamily="34" charset="0"/>
            </a:endParaRPr>
          </a:p>
          <a:p>
            <a:r>
              <a:rPr lang="en-GB" sz="1600" dirty="0" smtClean="0">
                <a:latin typeface="Century Gothic" panose="020B0502020202020204" pitchFamily="34" charset="0"/>
              </a:rPr>
              <a:t>They “Feature, Function, Benefit” your details”</a:t>
            </a:r>
          </a:p>
          <a:p>
            <a:endParaRPr lang="en-GB" sz="1400" dirty="0">
              <a:latin typeface="Century Gothic" panose="020B0502020202020204" pitchFamily="34" charset="0"/>
            </a:endParaRPr>
          </a:p>
          <a:p>
            <a:r>
              <a:rPr lang="en-GB" b="1" dirty="0" smtClean="0">
                <a:latin typeface="Century Gothic" panose="020B0502020202020204" pitchFamily="34" charset="0"/>
              </a:rPr>
              <a:t>…….. It is time to shine</a:t>
            </a:r>
            <a:endParaRPr lang="en-GB" b="1" dirty="0">
              <a:latin typeface="Century Gothic" panose="020B0502020202020204" pitchFamily="34" charset="0"/>
            </a:endParaRPr>
          </a:p>
        </p:txBody>
      </p:sp>
    </p:spTree>
    <p:extLst>
      <p:ext uri="{BB962C8B-B14F-4D97-AF65-F5344CB8AC3E}">
        <p14:creationId xmlns:p14="http://schemas.microsoft.com/office/powerpoint/2010/main" val="220304306"/>
      </p:ext>
    </p:extLst>
  </p:cSld>
  <p:clrMapOvr>
    <a:masterClrMapping/>
  </p:clrMapOvr>
  <p:transition spd="med"/>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9966FF"/>
      </a:accent1>
      <a:accent2>
        <a:srgbClr val="00B0F0"/>
      </a:accent2>
      <a:accent3>
        <a:srgbClr val="9966FF"/>
      </a:accent3>
      <a:accent4>
        <a:srgbClr val="9966FF"/>
      </a:accent4>
      <a:accent5>
        <a:srgbClr val="00B0F0"/>
      </a:accent5>
      <a:accent6>
        <a:srgbClr val="9966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Custom">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on">
  <a:themeElements>
    <a:clrScheme name="Model X">
      <a:dk1>
        <a:srgbClr val="272E3A"/>
      </a:dk1>
      <a:lt1>
        <a:srgbClr val="FFFFFF"/>
      </a:lt1>
      <a:dk2>
        <a:srgbClr val="00A3DA"/>
      </a:dk2>
      <a:lt2>
        <a:srgbClr val="0CA8DA"/>
      </a:lt2>
      <a:accent1>
        <a:srgbClr val="56CADC"/>
      </a:accent1>
      <a:accent2>
        <a:srgbClr val="49C4DB"/>
      </a:accent2>
      <a:accent3>
        <a:srgbClr val="3DBEDB"/>
      </a:accent3>
      <a:accent4>
        <a:srgbClr val="31B9DB"/>
      </a:accent4>
      <a:accent5>
        <a:srgbClr val="24B3DA"/>
      </a:accent5>
      <a:accent6>
        <a:srgbClr val="18AEDA"/>
      </a:accent6>
      <a:hlink>
        <a:srgbClr val="2F8299"/>
      </a:hlink>
      <a:folHlink>
        <a:srgbClr val="8C8C8C"/>
      </a:folHlink>
    </a:clrScheme>
    <a:fontScheme name="Model X">
      <a:majorFont>
        <a:latin typeface="Open Sans Light"/>
        <a:ea typeface=""/>
        <a:cs typeface=""/>
      </a:majorFont>
      <a:minorFont>
        <a:latin typeface="Open Sans Light"/>
        <a:ea typeface=""/>
        <a:cs typeface=""/>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7610</TotalTime>
  <Words>1797</Words>
  <Application>Microsoft Office PowerPoint</Application>
  <PresentationFormat>Custom</PresentationFormat>
  <Paragraphs>332</Paragraphs>
  <Slides>16</Slides>
  <Notes>2</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Office Theme</vt:lpstr>
      <vt:lpstr>3_Office Theme</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COO</Manager>
  <Company>Evestigio Ltd</Company>
  <LinksUpToDate>false</LinksUpToDate>
  <SharedDoc>false</SharedDoc>
  <HyperlinkBase>You Exec (https://youexec.com/resources)</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Proposal</dc:title>
  <dc:subject>Project Proposal</dc:subject>
  <dc:creator>Live - File</dc:creator>
  <cp:keywords>Live - File</cp:keywords>
  <dc:description>Live - File 2021</dc:description>
  <cp:lastModifiedBy>office</cp:lastModifiedBy>
  <cp:revision>3</cp:revision>
  <cp:lastPrinted>2021-03-09T18:54:00Z</cp:lastPrinted>
  <dcterms:created xsi:type="dcterms:W3CDTF">2020-01-01T10:28:32Z</dcterms:created>
  <dcterms:modified xsi:type="dcterms:W3CDTF">2021-03-13T16:55:04Z</dcterms:modified>
  <cp:category>Placement</cp:category>
  <cp:contentStatus/>
</cp:coreProperties>
</file>